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9" r:id="rId2"/>
    <p:sldId id="261" r:id="rId3"/>
    <p:sldId id="267" r:id="rId4"/>
    <p:sldId id="262" r:id="rId5"/>
    <p:sldId id="266"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EA6"/>
    <a:srgbClr val="9AD495"/>
    <a:srgbClr val="00BAED"/>
    <a:srgbClr val="06E8E1"/>
    <a:srgbClr val="07F0DF"/>
    <a:srgbClr val="97D596"/>
    <a:srgbClr val="02BDEC"/>
    <a:srgbClr val="80D29A"/>
    <a:srgbClr val="00F6DC"/>
    <a:srgbClr val="F89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89"/>
    <p:restoredTop sz="94715"/>
  </p:normalViewPr>
  <p:slideViewPr>
    <p:cSldViewPr snapToGrid="0">
      <p:cViewPr>
        <p:scale>
          <a:sx n="112" d="100"/>
          <a:sy n="112" d="100"/>
        </p:scale>
        <p:origin x="-56" y="3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85D1EF-931F-2E4D-88DE-A7F863333FAD}" type="datetimeFigureOut">
              <a:rPr lang="en-US" smtClean="0"/>
              <a:t>10/13/23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1740C-BC40-6146-8358-5124AF9A0E29}" type="slidenum">
              <a:rPr lang="en-US" smtClean="0"/>
              <a:t>‹#›</a:t>
            </a:fld>
            <a:endParaRPr lang="en-US"/>
          </a:p>
        </p:txBody>
      </p:sp>
    </p:spTree>
    <p:extLst>
      <p:ext uri="{BB962C8B-B14F-4D97-AF65-F5344CB8AC3E}">
        <p14:creationId xmlns:p14="http://schemas.microsoft.com/office/powerpoint/2010/main" val="4199592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1740C-BC40-6146-8358-5124AF9A0E29}" type="slidenum">
              <a:rPr lang="en-US" smtClean="0"/>
              <a:t>1</a:t>
            </a:fld>
            <a:endParaRPr lang="en-US"/>
          </a:p>
        </p:txBody>
      </p:sp>
    </p:spTree>
    <p:extLst>
      <p:ext uri="{BB962C8B-B14F-4D97-AF65-F5344CB8AC3E}">
        <p14:creationId xmlns:p14="http://schemas.microsoft.com/office/powerpoint/2010/main" val="1991007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1740C-BC40-6146-8358-5124AF9A0E29}" type="slidenum">
              <a:rPr lang="en-US" smtClean="0"/>
              <a:t>2</a:t>
            </a:fld>
            <a:endParaRPr lang="en-US"/>
          </a:p>
        </p:txBody>
      </p:sp>
    </p:spTree>
    <p:extLst>
      <p:ext uri="{BB962C8B-B14F-4D97-AF65-F5344CB8AC3E}">
        <p14:creationId xmlns:p14="http://schemas.microsoft.com/office/powerpoint/2010/main" val="269488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1740C-BC40-6146-8358-5124AF9A0E29}" type="slidenum">
              <a:rPr lang="en-US" smtClean="0"/>
              <a:t>3</a:t>
            </a:fld>
            <a:endParaRPr lang="en-US"/>
          </a:p>
        </p:txBody>
      </p:sp>
    </p:spTree>
    <p:extLst>
      <p:ext uri="{BB962C8B-B14F-4D97-AF65-F5344CB8AC3E}">
        <p14:creationId xmlns:p14="http://schemas.microsoft.com/office/powerpoint/2010/main" val="2987363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1740C-BC40-6146-8358-5124AF9A0E29}" type="slidenum">
              <a:rPr lang="en-US" smtClean="0"/>
              <a:t>4</a:t>
            </a:fld>
            <a:endParaRPr lang="en-US"/>
          </a:p>
        </p:txBody>
      </p:sp>
    </p:spTree>
    <p:extLst>
      <p:ext uri="{BB962C8B-B14F-4D97-AF65-F5344CB8AC3E}">
        <p14:creationId xmlns:p14="http://schemas.microsoft.com/office/powerpoint/2010/main" val="1427513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1740C-BC40-6146-8358-5124AF9A0E29}" type="slidenum">
              <a:rPr lang="en-US" smtClean="0"/>
              <a:t>5</a:t>
            </a:fld>
            <a:endParaRPr lang="en-US"/>
          </a:p>
        </p:txBody>
      </p:sp>
    </p:spTree>
    <p:extLst>
      <p:ext uri="{BB962C8B-B14F-4D97-AF65-F5344CB8AC3E}">
        <p14:creationId xmlns:p14="http://schemas.microsoft.com/office/powerpoint/2010/main" val="2983180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2C2B-B0CE-23D2-C87E-36BE20927DA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BF52D0D-606C-9E21-116C-58700841E4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5451111-9561-CD88-7AD2-3FB641A23736}"/>
              </a:ext>
            </a:extLst>
          </p:cNvPr>
          <p:cNvSpPr>
            <a:spLocks noGrp="1"/>
          </p:cNvSpPr>
          <p:nvPr>
            <p:ph type="dt" sz="half" idx="10"/>
          </p:nvPr>
        </p:nvSpPr>
        <p:spPr/>
        <p:txBody>
          <a:bodyPr/>
          <a:lstStyle/>
          <a:p>
            <a:fld id="{EDD952D1-204E-A746-A40B-E61A6268A08C}" type="datetimeFigureOut">
              <a:rPr lang="en-US" smtClean="0"/>
              <a:t>10/13/23</a:t>
            </a:fld>
            <a:endParaRPr lang="en-US"/>
          </a:p>
        </p:txBody>
      </p:sp>
      <p:sp>
        <p:nvSpPr>
          <p:cNvPr id="5" name="Footer Placeholder 4">
            <a:extLst>
              <a:ext uri="{FF2B5EF4-FFF2-40B4-BE49-F238E27FC236}">
                <a16:creationId xmlns:a16="http://schemas.microsoft.com/office/drawing/2014/main" id="{DA0082A6-FE92-EEDC-42BE-DAECD73FF0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8FB2A-51BA-954B-5D45-C4B40325E323}"/>
              </a:ext>
            </a:extLst>
          </p:cNvPr>
          <p:cNvSpPr>
            <a:spLocks noGrp="1"/>
          </p:cNvSpPr>
          <p:nvPr>
            <p:ph type="sldNum" sz="quarter" idx="12"/>
          </p:nvPr>
        </p:nvSpPr>
        <p:spPr/>
        <p:txBody>
          <a:bodyPr/>
          <a:lstStyle/>
          <a:p>
            <a:fld id="{5442C97A-9053-CC4D-9586-F4A966D3023D}" type="slidenum">
              <a:rPr lang="en-US" smtClean="0"/>
              <a:t>‹#›</a:t>
            </a:fld>
            <a:endParaRPr lang="en-US"/>
          </a:p>
        </p:txBody>
      </p:sp>
    </p:spTree>
    <p:extLst>
      <p:ext uri="{BB962C8B-B14F-4D97-AF65-F5344CB8AC3E}">
        <p14:creationId xmlns:p14="http://schemas.microsoft.com/office/powerpoint/2010/main" val="1155661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081E7-380A-8433-5269-73F95A54600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FF7392B-2BDE-AAE8-B38F-3B1A2E2CE36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0352D7-9D2B-0809-D07F-A77B38FC9462}"/>
              </a:ext>
            </a:extLst>
          </p:cNvPr>
          <p:cNvSpPr>
            <a:spLocks noGrp="1"/>
          </p:cNvSpPr>
          <p:nvPr>
            <p:ph type="dt" sz="half" idx="10"/>
          </p:nvPr>
        </p:nvSpPr>
        <p:spPr/>
        <p:txBody>
          <a:bodyPr/>
          <a:lstStyle/>
          <a:p>
            <a:fld id="{EDD952D1-204E-A746-A40B-E61A6268A08C}" type="datetimeFigureOut">
              <a:rPr lang="en-US" smtClean="0"/>
              <a:t>10/13/23</a:t>
            </a:fld>
            <a:endParaRPr lang="en-US"/>
          </a:p>
        </p:txBody>
      </p:sp>
      <p:sp>
        <p:nvSpPr>
          <p:cNvPr id="5" name="Footer Placeholder 4">
            <a:extLst>
              <a:ext uri="{FF2B5EF4-FFF2-40B4-BE49-F238E27FC236}">
                <a16:creationId xmlns:a16="http://schemas.microsoft.com/office/drawing/2014/main" id="{CA05B9D5-19C3-A44E-C1F9-E77AB970B7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54BD56-2516-2E34-4DB3-069D38457C4E}"/>
              </a:ext>
            </a:extLst>
          </p:cNvPr>
          <p:cNvSpPr>
            <a:spLocks noGrp="1"/>
          </p:cNvSpPr>
          <p:nvPr>
            <p:ph type="sldNum" sz="quarter" idx="12"/>
          </p:nvPr>
        </p:nvSpPr>
        <p:spPr/>
        <p:txBody>
          <a:bodyPr/>
          <a:lstStyle/>
          <a:p>
            <a:fld id="{5442C97A-9053-CC4D-9586-F4A966D3023D}" type="slidenum">
              <a:rPr lang="en-US" smtClean="0"/>
              <a:t>‹#›</a:t>
            </a:fld>
            <a:endParaRPr lang="en-US"/>
          </a:p>
        </p:txBody>
      </p:sp>
    </p:spTree>
    <p:extLst>
      <p:ext uri="{BB962C8B-B14F-4D97-AF65-F5344CB8AC3E}">
        <p14:creationId xmlns:p14="http://schemas.microsoft.com/office/powerpoint/2010/main" val="1161292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D9B013-40CB-8C05-4785-C2D0421ED4C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B0A7A02-564F-58B8-274F-361D4678D26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1FE0B0E-DE2B-CF5D-4065-53844593EF21}"/>
              </a:ext>
            </a:extLst>
          </p:cNvPr>
          <p:cNvSpPr>
            <a:spLocks noGrp="1"/>
          </p:cNvSpPr>
          <p:nvPr>
            <p:ph type="dt" sz="half" idx="10"/>
          </p:nvPr>
        </p:nvSpPr>
        <p:spPr/>
        <p:txBody>
          <a:bodyPr/>
          <a:lstStyle/>
          <a:p>
            <a:fld id="{EDD952D1-204E-A746-A40B-E61A6268A08C}" type="datetimeFigureOut">
              <a:rPr lang="en-US" smtClean="0"/>
              <a:t>10/13/23</a:t>
            </a:fld>
            <a:endParaRPr lang="en-US"/>
          </a:p>
        </p:txBody>
      </p:sp>
      <p:sp>
        <p:nvSpPr>
          <p:cNvPr id="5" name="Footer Placeholder 4">
            <a:extLst>
              <a:ext uri="{FF2B5EF4-FFF2-40B4-BE49-F238E27FC236}">
                <a16:creationId xmlns:a16="http://schemas.microsoft.com/office/drawing/2014/main" id="{D3D35197-DAFE-9EF7-6632-EBD13BE63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921ED-11F2-833C-29D7-0AEB91BFFE13}"/>
              </a:ext>
            </a:extLst>
          </p:cNvPr>
          <p:cNvSpPr>
            <a:spLocks noGrp="1"/>
          </p:cNvSpPr>
          <p:nvPr>
            <p:ph type="sldNum" sz="quarter" idx="12"/>
          </p:nvPr>
        </p:nvSpPr>
        <p:spPr/>
        <p:txBody>
          <a:bodyPr/>
          <a:lstStyle/>
          <a:p>
            <a:fld id="{5442C97A-9053-CC4D-9586-F4A966D3023D}" type="slidenum">
              <a:rPr lang="en-US" smtClean="0"/>
              <a:t>‹#›</a:t>
            </a:fld>
            <a:endParaRPr lang="en-US"/>
          </a:p>
        </p:txBody>
      </p:sp>
    </p:spTree>
    <p:extLst>
      <p:ext uri="{BB962C8B-B14F-4D97-AF65-F5344CB8AC3E}">
        <p14:creationId xmlns:p14="http://schemas.microsoft.com/office/powerpoint/2010/main" val="929358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EF5D-AAEA-518F-0595-6963273A163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0937B1C-B126-AE25-DB66-C56F8A5154C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90F1141-F37B-D3C6-258E-48E3C410BA5B}"/>
              </a:ext>
            </a:extLst>
          </p:cNvPr>
          <p:cNvSpPr>
            <a:spLocks noGrp="1"/>
          </p:cNvSpPr>
          <p:nvPr>
            <p:ph type="dt" sz="half" idx="10"/>
          </p:nvPr>
        </p:nvSpPr>
        <p:spPr/>
        <p:txBody>
          <a:bodyPr/>
          <a:lstStyle/>
          <a:p>
            <a:fld id="{EDD952D1-204E-A746-A40B-E61A6268A08C}" type="datetimeFigureOut">
              <a:rPr lang="en-US" smtClean="0"/>
              <a:t>10/13/23</a:t>
            </a:fld>
            <a:endParaRPr lang="en-US"/>
          </a:p>
        </p:txBody>
      </p:sp>
      <p:sp>
        <p:nvSpPr>
          <p:cNvPr id="5" name="Footer Placeholder 4">
            <a:extLst>
              <a:ext uri="{FF2B5EF4-FFF2-40B4-BE49-F238E27FC236}">
                <a16:creationId xmlns:a16="http://schemas.microsoft.com/office/drawing/2014/main" id="{323A382C-9445-A93B-4D0E-735586C75B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3E637E-AC45-715B-AC66-DDBD130EA7F6}"/>
              </a:ext>
            </a:extLst>
          </p:cNvPr>
          <p:cNvSpPr>
            <a:spLocks noGrp="1"/>
          </p:cNvSpPr>
          <p:nvPr>
            <p:ph type="sldNum" sz="quarter" idx="12"/>
          </p:nvPr>
        </p:nvSpPr>
        <p:spPr/>
        <p:txBody>
          <a:bodyPr/>
          <a:lstStyle/>
          <a:p>
            <a:fld id="{5442C97A-9053-CC4D-9586-F4A966D3023D}" type="slidenum">
              <a:rPr lang="en-US" smtClean="0"/>
              <a:t>‹#›</a:t>
            </a:fld>
            <a:endParaRPr lang="en-US"/>
          </a:p>
        </p:txBody>
      </p:sp>
    </p:spTree>
    <p:extLst>
      <p:ext uri="{BB962C8B-B14F-4D97-AF65-F5344CB8AC3E}">
        <p14:creationId xmlns:p14="http://schemas.microsoft.com/office/powerpoint/2010/main" val="2581570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F5DB-2B44-A0C5-2883-A4E952D4CA2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7B1CE2A-5302-0769-2982-AB55453952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9F4AD73-6371-14E7-67EF-666A12B95328}"/>
              </a:ext>
            </a:extLst>
          </p:cNvPr>
          <p:cNvSpPr>
            <a:spLocks noGrp="1"/>
          </p:cNvSpPr>
          <p:nvPr>
            <p:ph type="dt" sz="half" idx="10"/>
          </p:nvPr>
        </p:nvSpPr>
        <p:spPr/>
        <p:txBody>
          <a:bodyPr/>
          <a:lstStyle/>
          <a:p>
            <a:fld id="{EDD952D1-204E-A746-A40B-E61A6268A08C}" type="datetimeFigureOut">
              <a:rPr lang="en-US" smtClean="0"/>
              <a:t>10/13/23</a:t>
            </a:fld>
            <a:endParaRPr lang="en-US"/>
          </a:p>
        </p:txBody>
      </p:sp>
      <p:sp>
        <p:nvSpPr>
          <p:cNvPr id="5" name="Footer Placeholder 4">
            <a:extLst>
              <a:ext uri="{FF2B5EF4-FFF2-40B4-BE49-F238E27FC236}">
                <a16:creationId xmlns:a16="http://schemas.microsoft.com/office/drawing/2014/main" id="{AB23B453-4F9E-AC56-74C5-8E49FF0AF3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E8EB1-47D0-E23F-4E17-63EA8EB5AD01}"/>
              </a:ext>
            </a:extLst>
          </p:cNvPr>
          <p:cNvSpPr>
            <a:spLocks noGrp="1"/>
          </p:cNvSpPr>
          <p:nvPr>
            <p:ph type="sldNum" sz="quarter" idx="12"/>
          </p:nvPr>
        </p:nvSpPr>
        <p:spPr/>
        <p:txBody>
          <a:bodyPr/>
          <a:lstStyle/>
          <a:p>
            <a:fld id="{5442C97A-9053-CC4D-9586-F4A966D3023D}" type="slidenum">
              <a:rPr lang="en-US" smtClean="0"/>
              <a:t>‹#›</a:t>
            </a:fld>
            <a:endParaRPr lang="en-US"/>
          </a:p>
        </p:txBody>
      </p:sp>
    </p:spTree>
    <p:extLst>
      <p:ext uri="{BB962C8B-B14F-4D97-AF65-F5344CB8AC3E}">
        <p14:creationId xmlns:p14="http://schemas.microsoft.com/office/powerpoint/2010/main" val="3329903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82D9C-4AF7-8893-2389-61D69225C69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DB1F200-A77A-C19D-9245-F7C02D4774B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0DEABFC-95D2-A896-61EC-A893687950A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E70EC59-D7F6-904C-BE9F-1830D84DFE19}"/>
              </a:ext>
            </a:extLst>
          </p:cNvPr>
          <p:cNvSpPr>
            <a:spLocks noGrp="1"/>
          </p:cNvSpPr>
          <p:nvPr>
            <p:ph type="dt" sz="half" idx="10"/>
          </p:nvPr>
        </p:nvSpPr>
        <p:spPr/>
        <p:txBody>
          <a:bodyPr/>
          <a:lstStyle/>
          <a:p>
            <a:fld id="{EDD952D1-204E-A746-A40B-E61A6268A08C}" type="datetimeFigureOut">
              <a:rPr lang="en-US" smtClean="0"/>
              <a:t>10/13/23</a:t>
            </a:fld>
            <a:endParaRPr lang="en-US"/>
          </a:p>
        </p:txBody>
      </p:sp>
      <p:sp>
        <p:nvSpPr>
          <p:cNvPr id="6" name="Footer Placeholder 5">
            <a:extLst>
              <a:ext uri="{FF2B5EF4-FFF2-40B4-BE49-F238E27FC236}">
                <a16:creationId xmlns:a16="http://schemas.microsoft.com/office/drawing/2014/main" id="{485AED50-8AC4-7BCC-44D1-79C6C3923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2D6190-2439-3163-9B89-3DD144BAA2DC}"/>
              </a:ext>
            </a:extLst>
          </p:cNvPr>
          <p:cNvSpPr>
            <a:spLocks noGrp="1"/>
          </p:cNvSpPr>
          <p:nvPr>
            <p:ph type="sldNum" sz="quarter" idx="12"/>
          </p:nvPr>
        </p:nvSpPr>
        <p:spPr/>
        <p:txBody>
          <a:bodyPr/>
          <a:lstStyle/>
          <a:p>
            <a:fld id="{5442C97A-9053-CC4D-9586-F4A966D3023D}" type="slidenum">
              <a:rPr lang="en-US" smtClean="0"/>
              <a:t>‹#›</a:t>
            </a:fld>
            <a:endParaRPr lang="en-US"/>
          </a:p>
        </p:txBody>
      </p:sp>
    </p:spTree>
    <p:extLst>
      <p:ext uri="{BB962C8B-B14F-4D97-AF65-F5344CB8AC3E}">
        <p14:creationId xmlns:p14="http://schemas.microsoft.com/office/powerpoint/2010/main" val="3232531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AB02E-5D97-9686-9673-84AC99151AC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97CDAAB-2525-51A5-89CC-225BDAA005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A25A4F2-2F66-7760-E604-2405AA9A90F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ADB58F8-A404-B1B6-DCDE-BCF58342D9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9BDED82-05AC-92F6-C114-8C810A511F2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45AB317-8556-841C-C8B9-FE009B5E4062}"/>
              </a:ext>
            </a:extLst>
          </p:cNvPr>
          <p:cNvSpPr>
            <a:spLocks noGrp="1"/>
          </p:cNvSpPr>
          <p:nvPr>
            <p:ph type="dt" sz="half" idx="10"/>
          </p:nvPr>
        </p:nvSpPr>
        <p:spPr/>
        <p:txBody>
          <a:bodyPr/>
          <a:lstStyle/>
          <a:p>
            <a:fld id="{EDD952D1-204E-A746-A40B-E61A6268A08C}" type="datetimeFigureOut">
              <a:rPr lang="en-US" smtClean="0"/>
              <a:t>10/13/23</a:t>
            </a:fld>
            <a:endParaRPr lang="en-US"/>
          </a:p>
        </p:txBody>
      </p:sp>
      <p:sp>
        <p:nvSpPr>
          <p:cNvPr id="8" name="Footer Placeholder 7">
            <a:extLst>
              <a:ext uri="{FF2B5EF4-FFF2-40B4-BE49-F238E27FC236}">
                <a16:creationId xmlns:a16="http://schemas.microsoft.com/office/drawing/2014/main" id="{1C15D2C1-85EA-F16F-7789-B52F38AC2D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E9537C-02FF-1D47-B8CD-B67E77F7870B}"/>
              </a:ext>
            </a:extLst>
          </p:cNvPr>
          <p:cNvSpPr>
            <a:spLocks noGrp="1"/>
          </p:cNvSpPr>
          <p:nvPr>
            <p:ph type="sldNum" sz="quarter" idx="12"/>
          </p:nvPr>
        </p:nvSpPr>
        <p:spPr/>
        <p:txBody>
          <a:bodyPr/>
          <a:lstStyle/>
          <a:p>
            <a:fld id="{5442C97A-9053-CC4D-9586-F4A966D3023D}" type="slidenum">
              <a:rPr lang="en-US" smtClean="0"/>
              <a:t>‹#›</a:t>
            </a:fld>
            <a:endParaRPr lang="en-US"/>
          </a:p>
        </p:txBody>
      </p:sp>
    </p:spTree>
    <p:extLst>
      <p:ext uri="{BB962C8B-B14F-4D97-AF65-F5344CB8AC3E}">
        <p14:creationId xmlns:p14="http://schemas.microsoft.com/office/powerpoint/2010/main" val="3335277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87ABB-3E7B-0537-9EC5-A4AEFB82463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AE42FE8-E08A-95A2-0218-9B54C321BFA2}"/>
              </a:ext>
            </a:extLst>
          </p:cNvPr>
          <p:cNvSpPr>
            <a:spLocks noGrp="1"/>
          </p:cNvSpPr>
          <p:nvPr>
            <p:ph type="dt" sz="half" idx="10"/>
          </p:nvPr>
        </p:nvSpPr>
        <p:spPr/>
        <p:txBody>
          <a:bodyPr/>
          <a:lstStyle/>
          <a:p>
            <a:fld id="{EDD952D1-204E-A746-A40B-E61A6268A08C}" type="datetimeFigureOut">
              <a:rPr lang="en-US" smtClean="0"/>
              <a:t>10/13/23</a:t>
            </a:fld>
            <a:endParaRPr lang="en-US"/>
          </a:p>
        </p:txBody>
      </p:sp>
      <p:sp>
        <p:nvSpPr>
          <p:cNvPr id="4" name="Footer Placeholder 3">
            <a:extLst>
              <a:ext uri="{FF2B5EF4-FFF2-40B4-BE49-F238E27FC236}">
                <a16:creationId xmlns:a16="http://schemas.microsoft.com/office/drawing/2014/main" id="{4446D6C9-5187-DCC1-E505-878D635D29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F898A7-3EE6-1DD4-09A2-6BACC8EE39FE}"/>
              </a:ext>
            </a:extLst>
          </p:cNvPr>
          <p:cNvSpPr>
            <a:spLocks noGrp="1"/>
          </p:cNvSpPr>
          <p:nvPr>
            <p:ph type="sldNum" sz="quarter" idx="12"/>
          </p:nvPr>
        </p:nvSpPr>
        <p:spPr/>
        <p:txBody>
          <a:bodyPr/>
          <a:lstStyle/>
          <a:p>
            <a:fld id="{5442C97A-9053-CC4D-9586-F4A966D3023D}" type="slidenum">
              <a:rPr lang="en-US" smtClean="0"/>
              <a:t>‹#›</a:t>
            </a:fld>
            <a:endParaRPr lang="en-US"/>
          </a:p>
        </p:txBody>
      </p:sp>
    </p:spTree>
    <p:extLst>
      <p:ext uri="{BB962C8B-B14F-4D97-AF65-F5344CB8AC3E}">
        <p14:creationId xmlns:p14="http://schemas.microsoft.com/office/powerpoint/2010/main" val="3345709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F6A6DE-D41C-43C4-B9E8-4569ED9892D8}"/>
              </a:ext>
            </a:extLst>
          </p:cNvPr>
          <p:cNvSpPr>
            <a:spLocks noGrp="1"/>
          </p:cNvSpPr>
          <p:nvPr>
            <p:ph type="dt" sz="half" idx="10"/>
          </p:nvPr>
        </p:nvSpPr>
        <p:spPr/>
        <p:txBody>
          <a:bodyPr/>
          <a:lstStyle/>
          <a:p>
            <a:fld id="{EDD952D1-204E-A746-A40B-E61A6268A08C}" type="datetimeFigureOut">
              <a:rPr lang="en-US" smtClean="0"/>
              <a:t>10/13/23</a:t>
            </a:fld>
            <a:endParaRPr lang="en-US"/>
          </a:p>
        </p:txBody>
      </p:sp>
      <p:sp>
        <p:nvSpPr>
          <p:cNvPr id="3" name="Footer Placeholder 2">
            <a:extLst>
              <a:ext uri="{FF2B5EF4-FFF2-40B4-BE49-F238E27FC236}">
                <a16:creationId xmlns:a16="http://schemas.microsoft.com/office/drawing/2014/main" id="{4B94D180-CEE2-AAA3-7164-F6DED53D6B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830BA6-9845-D862-C134-A43D2F8CB3B6}"/>
              </a:ext>
            </a:extLst>
          </p:cNvPr>
          <p:cNvSpPr>
            <a:spLocks noGrp="1"/>
          </p:cNvSpPr>
          <p:nvPr>
            <p:ph type="sldNum" sz="quarter" idx="12"/>
          </p:nvPr>
        </p:nvSpPr>
        <p:spPr/>
        <p:txBody>
          <a:bodyPr/>
          <a:lstStyle/>
          <a:p>
            <a:fld id="{5442C97A-9053-CC4D-9586-F4A966D3023D}" type="slidenum">
              <a:rPr lang="en-US" smtClean="0"/>
              <a:t>‹#›</a:t>
            </a:fld>
            <a:endParaRPr lang="en-US"/>
          </a:p>
        </p:txBody>
      </p:sp>
    </p:spTree>
    <p:extLst>
      <p:ext uri="{BB962C8B-B14F-4D97-AF65-F5344CB8AC3E}">
        <p14:creationId xmlns:p14="http://schemas.microsoft.com/office/powerpoint/2010/main" val="1964841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8AED7-61A3-AC5A-80A3-BDAA8CD29A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1E91311-367A-8483-7AD2-8EDF219EFD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7D73788-9E03-A1F7-8E63-48DDD2DC87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3ED7926-2CA6-A184-022D-03C373A9ED05}"/>
              </a:ext>
            </a:extLst>
          </p:cNvPr>
          <p:cNvSpPr>
            <a:spLocks noGrp="1"/>
          </p:cNvSpPr>
          <p:nvPr>
            <p:ph type="dt" sz="half" idx="10"/>
          </p:nvPr>
        </p:nvSpPr>
        <p:spPr/>
        <p:txBody>
          <a:bodyPr/>
          <a:lstStyle/>
          <a:p>
            <a:fld id="{EDD952D1-204E-A746-A40B-E61A6268A08C}" type="datetimeFigureOut">
              <a:rPr lang="en-US" smtClean="0"/>
              <a:t>10/13/23</a:t>
            </a:fld>
            <a:endParaRPr lang="en-US"/>
          </a:p>
        </p:txBody>
      </p:sp>
      <p:sp>
        <p:nvSpPr>
          <p:cNvPr id="6" name="Footer Placeholder 5">
            <a:extLst>
              <a:ext uri="{FF2B5EF4-FFF2-40B4-BE49-F238E27FC236}">
                <a16:creationId xmlns:a16="http://schemas.microsoft.com/office/drawing/2014/main" id="{3D39306D-D848-B45D-C726-7923DC3567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48963A-91EA-6002-ACBE-C8D9191B7277}"/>
              </a:ext>
            </a:extLst>
          </p:cNvPr>
          <p:cNvSpPr>
            <a:spLocks noGrp="1"/>
          </p:cNvSpPr>
          <p:nvPr>
            <p:ph type="sldNum" sz="quarter" idx="12"/>
          </p:nvPr>
        </p:nvSpPr>
        <p:spPr/>
        <p:txBody>
          <a:bodyPr/>
          <a:lstStyle/>
          <a:p>
            <a:fld id="{5442C97A-9053-CC4D-9586-F4A966D3023D}" type="slidenum">
              <a:rPr lang="en-US" smtClean="0"/>
              <a:t>‹#›</a:t>
            </a:fld>
            <a:endParaRPr lang="en-US"/>
          </a:p>
        </p:txBody>
      </p:sp>
    </p:spTree>
    <p:extLst>
      <p:ext uri="{BB962C8B-B14F-4D97-AF65-F5344CB8AC3E}">
        <p14:creationId xmlns:p14="http://schemas.microsoft.com/office/powerpoint/2010/main" val="403335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C2A34-728B-5DAF-5747-E0A679EF2D1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700D921-F5D5-B0CC-4496-60C0B0B7F6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2B2CE4-F6F0-1B92-DDDB-2423A32B6D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33AFFCD-B383-3296-8745-2EBF2451BE48}"/>
              </a:ext>
            </a:extLst>
          </p:cNvPr>
          <p:cNvSpPr>
            <a:spLocks noGrp="1"/>
          </p:cNvSpPr>
          <p:nvPr>
            <p:ph type="dt" sz="half" idx="10"/>
          </p:nvPr>
        </p:nvSpPr>
        <p:spPr/>
        <p:txBody>
          <a:bodyPr/>
          <a:lstStyle/>
          <a:p>
            <a:fld id="{EDD952D1-204E-A746-A40B-E61A6268A08C}" type="datetimeFigureOut">
              <a:rPr lang="en-US" smtClean="0"/>
              <a:t>10/13/23</a:t>
            </a:fld>
            <a:endParaRPr lang="en-US"/>
          </a:p>
        </p:txBody>
      </p:sp>
      <p:sp>
        <p:nvSpPr>
          <p:cNvPr id="6" name="Footer Placeholder 5">
            <a:extLst>
              <a:ext uri="{FF2B5EF4-FFF2-40B4-BE49-F238E27FC236}">
                <a16:creationId xmlns:a16="http://schemas.microsoft.com/office/drawing/2014/main" id="{4FBA7165-1B87-9A9E-D705-F3413993FB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13C624-300D-1FAD-701A-AB1F38D3946D}"/>
              </a:ext>
            </a:extLst>
          </p:cNvPr>
          <p:cNvSpPr>
            <a:spLocks noGrp="1"/>
          </p:cNvSpPr>
          <p:nvPr>
            <p:ph type="sldNum" sz="quarter" idx="12"/>
          </p:nvPr>
        </p:nvSpPr>
        <p:spPr/>
        <p:txBody>
          <a:bodyPr/>
          <a:lstStyle/>
          <a:p>
            <a:fld id="{5442C97A-9053-CC4D-9586-F4A966D3023D}" type="slidenum">
              <a:rPr lang="en-US" smtClean="0"/>
              <a:t>‹#›</a:t>
            </a:fld>
            <a:endParaRPr lang="en-US"/>
          </a:p>
        </p:txBody>
      </p:sp>
    </p:spTree>
    <p:extLst>
      <p:ext uri="{BB962C8B-B14F-4D97-AF65-F5344CB8AC3E}">
        <p14:creationId xmlns:p14="http://schemas.microsoft.com/office/powerpoint/2010/main" val="2703736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93CFD3-FBA1-A127-106C-E4B9BDB357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E0FE2CA-0CB9-8EC7-6676-603DB7698F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8930964-CC44-0E5E-51A1-6B9652C686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D952D1-204E-A746-A40B-E61A6268A08C}" type="datetimeFigureOut">
              <a:rPr lang="en-US" smtClean="0"/>
              <a:t>10/13/23</a:t>
            </a:fld>
            <a:endParaRPr lang="en-US"/>
          </a:p>
        </p:txBody>
      </p:sp>
      <p:sp>
        <p:nvSpPr>
          <p:cNvPr id="5" name="Footer Placeholder 4">
            <a:extLst>
              <a:ext uri="{FF2B5EF4-FFF2-40B4-BE49-F238E27FC236}">
                <a16:creationId xmlns:a16="http://schemas.microsoft.com/office/drawing/2014/main" id="{BCFC4354-C4C8-ADBB-1C38-40C0F4C34E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B61D4C-CA00-D684-9253-42E1C5FE0C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42C97A-9053-CC4D-9586-F4A966D3023D}" type="slidenum">
              <a:rPr lang="en-US" smtClean="0"/>
              <a:t>‹#›</a:t>
            </a:fld>
            <a:endParaRPr lang="en-US"/>
          </a:p>
        </p:txBody>
      </p:sp>
    </p:spTree>
    <p:extLst>
      <p:ext uri="{BB962C8B-B14F-4D97-AF65-F5344CB8AC3E}">
        <p14:creationId xmlns:p14="http://schemas.microsoft.com/office/powerpoint/2010/main" val="224348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gif"/><Relationship Id="rId5" Type="http://schemas.openxmlformats.org/officeDocument/2006/relationships/image" Target="../media/image7.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21604"/>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59D5A6-D90A-FB21-3742-8A413BF19F5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9074" y="5654289"/>
            <a:ext cx="1145794" cy="1145794"/>
          </a:xfrm>
          <a:prstGeom prst="rect">
            <a:avLst/>
          </a:prstGeom>
        </p:spPr>
      </p:pic>
      <p:pic>
        <p:nvPicPr>
          <p:cNvPr id="8" name="Picture 7">
            <a:extLst>
              <a:ext uri="{FF2B5EF4-FFF2-40B4-BE49-F238E27FC236}">
                <a16:creationId xmlns:a16="http://schemas.microsoft.com/office/drawing/2014/main" id="{1E958FE1-1C7A-A67A-C1F0-377CDC230392}"/>
              </a:ext>
            </a:extLst>
          </p:cNvPr>
          <p:cNvPicPr>
            <a:picLocks noChangeAspect="1"/>
          </p:cNvPicPr>
          <p:nvPr/>
        </p:nvPicPr>
        <p:blipFill rotWithShape="1">
          <a:blip r:embed="rId4">
            <a:clrChange>
              <a:clrFrom>
                <a:srgbClr val="FFFFFF"/>
              </a:clrFrom>
              <a:clrTo>
                <a:srgbClr val="FFFFFF">
                  <a:alpha val="0"/>
                </a:srgbClr>
              </a:clrTo>
            </a:clrChange>
            <a:alphaModFix amt="35000"/>
            <a:extLst>
              <a:ext uri="{BEBA8EAE-BF5A-486C-A8C5-ECC9F3942E4B}">
                <a14:imgProps xmlns:a14="http://schemas.microsoft.com/office/drawing/2010/main">
                  <a14:imgLayer r:embed="rId5">
                    <a14:imgEffect>
                      <a14:artisticTexturizer/>
                    </a14:imgEffect>
                  </a14:imgLayer>
                </a14:imgProps>
              </a:ext>
            </a:extLst>
          </a:blip>
          <a:srcRect b="5299"/>
          <a:stretch/>
        </p:blipFill>
        <p:spPr>
          <a:xfrm>
            <a:off x="6358670" y="-2331299"/>
            <a:ext cx="13772781" cy="13422373"/>
          </a:xfrm>
          <a:prstGeom prst="rect">
            <a:avLst/>
          </a:prstGeom>
        </p:spPr>
      </p:pic>
      <p:sp>
        <p:nvSpPr>
          <p:cNvPr id="2" name="Right Triangle 1">
            <a:extLst>
              <a:ext uri="{FF2B5EF4-FFF2-40B4-BE49-F238E27FC236}">
                <a16:creationId xmlns:a16="http://schemas.microsoft.com/office/drawing/2014/main" id="{7D6D776F-1479-6CAD-5753-CC2AB31D25E0}"/>
              </a:ext>
            </a:extLst>
          </p:cNvPr>
          <p:cNvSpPr/>
          <p:nvPr/>
        </p:nvSpPr>
        <p:spPr>
          <a:xfrm rot="14264675">
            <a:off x="6310509" y="2691557"/>
            <a:ext cx="9172181" cy="26062956"/>
          </a:xfrm>
          <a:custGeom>
            <a:avLst/>
            <a:gdLst>
              <a:gd name="connsiteX0" fmla="*/ 0 w 6954162"/>
              <a:gd name="connsiteY0" fmla="*/ 9632162 h 9632162"/>
              <a:gd name="connsiteX1" fmla="*/ 0 w 6954162"/>
              <a:gd name="connsiteY1" fmla="*/ 0 h 9632162"/>
              <a:gd name="connsiteX2" fmla="*/ 6954162 w 6954162"/>
              <a:gd name="connsiteY2" fmla="*/ 9632162 h 9632162"/>
              <a:gd name="connsiteX3" fmla="*/ 0 w 6954162"/>
              <a:gd name="connsiteY3" fmla="*/ 9632162 h 9632162"/>
              <a:gd name="connsiteX0" fmla="*/ 0 w 6954162"/>
              <a:gd name="connsiteY0" fmla="*/ 10215305 h 10215305"/>
              <a:gd name="connsiteX1" fmla="*/ 544546 w 6954162"/>
              <a:gd name="connsiteY1" fmla="*/ 0 h 10215305"/>
              <a:gd name="connsiteX2" fmla="*/ 6954162 w 6954162"/>
              <a:gd name="connsiteY2" fmla="*/ 10215305 h 10215305"/>
              <a:gd name="connsiteX3" fmla="*/ 0 w 6954162"/>
              <a:gd name="connsiteY3" fmla="*/ 10215305 h 10215305"/>
              <a:gd name="connsiteX0" fmla="*/ 0 w 6954162"/>
              <a:gd name="connsiteY0" fmla="*/ 10215305 h 10215305"/>
              <a:gd name="connsiteX1" fmla="*/ 544546 w 6954162"/>
              <a:gd name="connsiteY1" fmla="*/ 0 h 10215305"/>
              <a:gd name="connsiteX2" fmla="*/ 6954162 w 6954162"/>
              <a:gd name="connsiteY2" fmla="*/ 10215305 h 10215305"/>
              <a:gd name="connsiteX3" fmla="*/ 0 w 6954162"/>
              <a:gd name="connsiteY3" fmla="*/ 10215305 h 10215305"/>
              <a:gd name="connsiteX0" fmla="*/ 0 w 6977494"/>
              <a:gd name="connsiteY0" fmla="*/ 10346385 h 10346385"/>
              <a:gd name="connsiteX1" fmla="*/ 544546 w 6977494"/>
              <a:gd name="connsiteY1" fmla="*/ 131080 h 10346385"/>
              <a:gd name="connsiteX2" fmla="*/ 2602789 w 6977494"/>
              <a:gd name="connsiteY2" fmla="*/ 6603833 h 10346385"/>
              <a:gd name="connsiteX3" fmla="*/ 6954162 w 6977494"/>
              <a:gd name="connsiteY3" fmla="*/ 10346385 h 10346385"/>
              <a:gd name="connsiteX4" fmla="*/ 0 w 6977494"/>
              <a:gd name="connsiteY4" fmla="*/ 10346385 h 10346385"/>
              <a:gd name="connsiteX0" fmla="*/ 0 w 5776712"/>
              <a:gd name="connsiteY0" fmla="*/ 10346385 h 13155605"/>
              <a:gd name="connsiteX1" fmla="*/ 544546 w 5776712"/>
              <a:gd name="connsiteY1" fmla="*/ 131080 h 13155605"/>
              <a:gd name="connsiteX2" fmla="*/ 2602789 w 5776712"/>
              <a:gd name="connsiteY2" fmla="*/ 6603833 h 13155605"/>
              <a:gd name="connsiteX3" fmla="*/ 5742895 w 5776712"/>
              <a:gd name="connsiteY3" fmla="*/ 13155605 h 13155605"/>
              <a:gd name="connsiteX4" fmla="*/ 0 w 5776712"/>
              <a:gd name="connsiteY4" fmla="*/ 10346385 h 13155605"/>
              <a:gd name="connsiteX0" fmla="*/ 0 w 5770946"/>
              <a:gd name="connsiteY0" fmla="*/ 10329964 h 13139184"/>
              <a:gd name="connsiteX1" fmla="*/ 544546 w 5770946"/>
              <a:gd name="connsiteY1" fmla="*/ 114659 h 13139184"/>
              <a:gd name="connsiteX2" fmla="*/ 2047983 w 5770946"/>
              <a:gd name="connsiteY2" fmla="*/ 7542720 h 13139184"/>
              <a:gd name="connsiteX3" fmla="*/ 5742895 w 5770946"/>
              <a:gd name="connsiteY3" fmla="*/ 13139184 h 13139184"/>
              <a:gd name="connsiteX4" fmla="*/ 0 w 5770946"/>
              <a:gd name="connsiteY4" fmla="*/ 10329964 h 13139184"/>
              <a:gd name="connsiteX0" fmla="*/ 0 w 5770946"/>
              <a:gd name="connsiteY0" fmla="*/ 10348646 h 13157866"/>
              <a:gd name="connsiteX1" fmla="*/ 544546 w 5770946"/>
              <a:gd name="connsiteY1" fmla="*/ 133341 h 13157866"/>
              <a:gd name="connsiteX2" fmla="*/ 2047983 w 5770946"/>
              <a:gd name="connsiteY2" fmla="*/ 7561402 h 13157866"/>
              <a:gd name="connsiteX3" fmla="*/ 5742895 w 5770946"/>
              <a:gd name="connsiteY3" fmla="*/ 13157866 h 13157866"/>
              <a:gd name="connsiteX4" fmla="*/ 0 w 5770946"/>
              <a:gd name="connsiteY4" fmla="*/ 10348646 h 13157866"/>
              <a:gd name="connsiteX0" fmla="*/ 0 w 5769046"/>
              <a:gd name="connsiteY0" fmla="*/ 10344842 h 13154062"/>
              <a:gd name="connsiteX1" fmla="*/ 544546 w 5769046"/>
              <a:gd name="connsiteY1" fmla="*/ 129537 h 13154062"/>
              <a:gd name="connsiteX2" fmla="*/ 1811951 w 5769046"/>
              <a:gd name="connsiteY2" fmla="*/ 7751418 h 13154062"/>
              <a:gd name="connsiteX3" fmla="*/ 5742895 w 5769046"/>
              <a:gd name="connsiteY3" fmla="*/ 13154062 h 13154062"/>
              <a:gd name="connsiteX4" fmla="*/ 0 w 5769046"/>
              <a:gd name="connsiteY4" fmla="*/ 10344842 h 13154062"/>
              <a:gd name="connsiteX0" fmla="*/ 0 w 5770770"/>
              <a:gd name="connsiteY0" fmla="*/ 10344842 h 13154062"/>
              <a:gd name="connsiteX1" fmla="*/ 544546 w 5770770"/>
              <a:gd name="connsiteY1" fmla="*/ 129537 h 13154062"/>
              <a:gd name="connsiteX2" fmla="*/ 1811951 w 5770770"/>
              <a:gd name="connsiteY2" fmla="*/ 7751418 h 13154062"/>
              <a:gd name="connsiteX3" fmla="*/ 5742895 w 5770770"/>
              <a:gd name="connsiteY3" fmla="*/ 13154062 h 13154062"/>
              <a:gd name="connsiteX4" fmla="*/ 0 w 5770770"/>
              <a:gd name="connsiteY4" fmla="*/ 10344842 h 13154062"/>
              <a:gd name="connsiteX0" fmla="*/ 0 w 5767727"/>
              <a:gd name="connsiteY0" fmla="*/ 10346973 h 13156193"/>
              <a:gd name="connsiteX1" fmla="*/ 544546 w 5767727"/>
              <a:gd name="connsiteY1" fmla="*/ 131668 h 13156193"/>
              <a:gd name="connsiteX2" fmla="*/ 1411033 w 5767727"/>
              <a:gd name="connsiteY2" fmla="*/ 7643594 h 13156193"/>
              <a:gd name="connsiteX3" fmla="*/ 5742895 w 5767727"/>
              <a:gd name="connsiteY3" fmla="*/ 13156193 h 13156193"/>
              <a:gd name="connsiteX4" fmla="*/ 0 w 5767727"/>
              <a:gd name="connsiteY4" fmla="*/ 10346973 h 13156193"/>
              <a:gd name="connsiteX0" fmla="*/ 0 w 5782336"/>
              <a:gd name="connsiteY0" fmla="*/ 10337962 h 13147182"/>
              <a:gd name="connsiteX1" fmla="*/ 544546 w 5782336"/>
              <a:gd name="connsiteY1" fmla="*/ 122657 h 13147182"/>
              <a:gd name="connsiteX2" fmla="*/ 2775459 w 5782336"/>
              <a:gd name="connsiteY2" fmla="*/ 8125136 h 13147182"/>
              <a:gd name="connsiteX3" fmla="*/ 5742895 w 5782336"/>
              <a:gd name="connsiteY3" fmla="*/ 13147182 h 13147182"/>
              <a:gd name="connsiteX4" fmla="*/ 0 w 5782336"/>
              <a:gd name="connsiteY4" fmla="*/ 10337962 h 13147182"/>
              <a:gd name="connsiteX0" fmla="*/ 0 w 5782336"/>
              <a:gd name="connsiteY0" fmla="*/ 10976778 h 13785998"/>
              <a:gd name="connsiteX1" fmla="*/ 2357557 w 5782336"/>
              <a:gd name="connsiteY1" fmla="*/ 112452 h 13785998"/>
              <a:gd name="connsiteX2" fmla="*/ 2775459 w 5782336"/>
              <a:gd name="connsiteY2" fmla="*/ 8763952 h 13785998"/>
              <a:gd name="connsiteX3" fmla="*/ 5742895 w 5782336"/>
              <a:gd name="connsiteY3" fmla="*/ 13785998 h 13785998"/>
              <a:gd name="connsiteX4" fmla="*/ 0 w 5782336"/>
              <a:gd name="connsiteY4" fmla="*/ 10976778 h 13785998"/>
              <a:gd name="connsiteX0" fmla="*/ 0 w 5789596"/>
              <a:gd name="connsiteY0" fmla="*/ 10969713 h 13778933"/>
              <a:gd name="connsiteX1" fmla="*/ 2357557 w 5789596"/>
              <a:gd name="connsiteY1" fmla="*/ 105387 h 13778933"/>
              <a:gd name="connsiteX2" fmla="*/ 3139535 w 5789596"/>
              <a:gd name="connsiteY2" fmla="*/ 9279040 h 13778933"/>
              <a:gd name="connsiteX3" fmla="*/ 5742895 w 5789596"/>
              <a:gd name="connsiteY3" fmla="*/ 13778933 h 13778933"/>
              <a:gd name="connsiteX4" fmla="*/ 0 w 5789596"/>
              <a:gd name="connsiteY4" fmla="*/ 10969713 h 13778933"/>
              <a:gd name="connsiteX0" fmla="*/ 0 w 5789596"/>
              <a:gd name="connsiteY0" fmla="*/ 14303127 h 17112347"/>
              <a:gd name="connsiteX1" fmla="*/ 2571084 w 5789596"/>
              <a:gd name="connsiteY1" fmla="*/ 74948 h 17112347"/>
              <a:gd name="connsiteX2" fmla="*/ 3139535 w 5789596"/>
              <a:gd name="connsiteY2" fmla="*/ 12612454 h 17112347"/>
              <a:gd name="connsiteX3" fmla="*/ 5742895 w 5789596"/>
              <a:gd name="connsiteY3" fmla="*/ 17112347 h 17112347"/>
              <a:gd name="connsiteX4" fmla="*/ 0 w 5789596"/>
              <a:gd name="connsiteY4" fmla="*/ 14303127 h 17112347"/>
              <a:gd name="connsiteX0" fmla="*/ 0 w 5734845"/>
              <a:gd name="connsiteY0" fmla="*/ 14303127 h 17008981"/>
              <a:gd name="connsiteX1" fmla="*/ 2571084 w 5734845"/>
              <a:gd name="connsiteY1" fmla="*/ 74948 h 17008981"/>
              <a:gd name="connsiteX2" fmla="*/ 3139535 w 5734845"/>
              <a:gd name="connsiteY2" fmla="*/ 12612454 h 17008981"/>
              <a:gd name="connsiteX3" fmla="*/ 5686788 w 5734845"/>
              <a:gd name="connsiteY3" fmla="*/ 17008981 h 17008981"/>
              <a:gd name="connsiteX4" fmla="*/ 0 w 5734845"/>
              <a:gd name="connsiteY4" fmla="*/ 14303127 h 17008981"/>
              <a:gd name="connsiteX0" fmla="*/ 0 w 5724436"/>
              <a:gd name="connsiteY0" fmla="*/ 15775034 h 18480888"/>
              <a:gd name="connsiteX1" fmla="*/ 2571084 w 5724436"/>
              <a:gd name="connsiteY1" fmla="*/ 1546855 h 18480888"/>
              <a:gd name="connsiteX2" fmla="*/ 2608239 w 5724436"/>
              <a:gd name="connsiteY2" fmla="*/ 1507104 h 18480888"/>
              <a:gd name="connsiteX3" fmla="*/ 5686788 w 5724436"/>
              <a:gd name="connsiteY3" fmla="*/ 18480888 h 18480888"/>
              <a:gd name="connsiteX4" fmla="*/ 0 w 5724436"/>
              <a:gd name="connsiteY4" fmla="*/ 15775034 h 18480888"/>
              <a:gd name="connsiteX0" fmla="*/ 0 w 5833835"/>
              <a:gd name="connsiteY0" fmla="*/ 15775034 h 18480888"/>
              <a:gd name="connsiteX1" fmla="*/ 2571084 w 5833835"/>
              <a:gd name="connsiteY1" fmla="*/ 1546855 h 18480888"/>
              <a:gd name="connsiteX2" fmla="*/ 2608239 w 5833835"/>
              <a:gd name="connsiteY2" fmla="*/ 1507104 h 18480888"/>
              <a:gd name="connsiteX3" fmla="*/ 3145182 w 5833835"/>
              <a:gd name="connsiteY3" fmla="*/ 12516243 h 18480888"/>
              <a:gd name="connsiteX4" fmla="*/ 5686788 w 5833835"/>
              <a:gd name="connsiteY4" fmla="*/ 18480888 h 18480888"/>
              <a:gd name="connsiteX5" fmla="*/ 0 w 5833835"/>
              <a:gd name="connsiteY5" fmla="*/ 15775034 h 1848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33835" h="18480888">
                <a:moveTo>
                  <a:pt x="0" y="15775034"/>
                </a:moveTo>
                <a:lnTo>
                  <a:pt x="2571084" y="1546855"/>
                </a:lnTo>
                <a:cubicBezTo>
                  <a:pt x="2918498" y="471382"/>
                  <a:pt x="2331881" y="-1296880"/>
                  <a:pt x="2608239" y="1507104"/>
                </a:cubicBezTo>
                <a:cubicBezTo>
                  <a:pt x="2998957" y="3100990"/>
                  <a:pt x="2632091" y="9687279"/>
                  <a:pt x="3145182" y="12516243"/>
                </a:cubicBezTo>
                <a:cubicBezTo>
                  <a:pt x="3658273" y="15345207"/>
                  <a:pt x="6506020" y="17703411"/>
                  <a:pt x="5686788" y="18480888"/>
                </a:cubicBezTo>
                <a:lnTo>
                  <a:pt x="0" y="15775034"/>
                </a:lnTo>
                <a:close/>
              </a:path>
            </a:pathLst>
          </a:custGeom>
          <a:solidFill>
            <a:srgbClr val="00B0F0">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307D73B-D17E-259C-3F72-67E26B164143}"/>
              </a:ext>
            </a:extLst>
          </p:cNvPr>
          <p:cNvSpPr/>
          <p:nvPr/>
        </p:nvSpPr>
        <p:spPr>
          <a:xfrm>
            <a:off x="-1117066" y="-420409"/>
            <a:ext cx="3676553" cy="6982905"/>
          </a:xfrm>
          <a:custGeom>
            <a:avLst/>
            <a:gdLst>
              <a:gd name="connsiteX0" fmla="*/ 0 w 2631233"/>
              <a:gd name="connsiteY0" fmla="*/ 1315617 h 2631233"/>
              <a:gd name="connsiteX1" fmla="*/ 1315617 w 2631233"/>
              <a:gd name="connsiteY1" fmla="*/ 0 h 2631233"/>
              <a:gd name="connsiteX2" fmla="*/ 2631234 w 2631233"/>
              <a:gd name="connsiteY2" fmla="*/ 1315617 h 2631233"/>
              <a:gd name="connsiteX3" fmla="*/ 1315617 w 2631233"/>
              <a:gd name="connsiteY3" fmla="*/ 2631234 h 2631233"/>
              <a:gd name="connsiteX4" fmla="*/ 0 w 2631233"/>
              <a:gd name="connsiteY4" fmla="*/ 1315617 h 2631233"/>
              <a:gd name="connsiteX0" fmla="*/ 17592 w 2648826"/>
              <a:gd name="connsiteY0" fmla="*/ 1315617 h 3545634"/>
              <a:gd name="connsiteX1" fmla="*/ 1333209 w 2648826"/>
              <a:gd name="connsiteY1" fmla="*/ 0 h 3545634"/>
              <a:gd name="connsiteX2" fmla="*/ 2648826 w 2648826"/>
              <a:gd name="connsiteY2" fmla="*/ 1315617 h 3545634"/>
              <a:gd name="connsiteX3" fmla="*/ 848018 w 2648826"/>
              <a:gd name="connsiteY3" fmla="*/ 3545634 h 3545634"/>
              <a:gd name="connsiteX4" fmla="*/ 17592 w 2648826"/>
              <a:gd name="connsiteY4" fmla="*/ 1315617 h 3545634"/>
              <a:gd name="connsiteX0" fmla="*/ 13712 w 3820603"/>
              <a:gd name="connsiteY0" fmla="*/ 1518122 h 3759872"/>
              <a:gd name="connsiteX1" fmla="*/ 1329329 w 3820603"/>
              <a:gd name="connsiteY1" fmla="*/ 202505 h 3759872"/>
              <a:gd name="connsiteX2" fmla="*/ 3820603 w 3820603"/>
              <a:gd name="connsiteY2" fmla="*/ 473094 h 3759872"/>
              <a:gd name="connsiteX3" fmla="*/ 844138 w 3820603"/>
              <a:gd name="connsiteY3" fmla="*/ 3748139 h 3759872"/>
              <a:gd name="connsiteX4" fmla="*/ 13712 w 3820603"/>
              <a:gd name="connsiteY4" fmla="*/ 1518122 h 3759872"/>
              <a:gd name="connsiteX0" fmla="*/ 13712 w 3820603"/>
              <a:gd name="connsiteY0" fmla="*/ 1606467 h 3848217"/>
              <a:gd name="connsiteX1" fmla="*/ 1329329 w 3820603"/>
              <a:gd name="connsiteY1" fmla="*/ 290850 h 3848217"/>
              <a:gd name="connsiteX2" fmla="*/ 3820603 w 3820603"/>
              <a:gd name="connsiteY2" fmla="*/ 561439 h 3848217"/>
              <a:gd name="connsiteX3" fmla="*/ 844138 w 3820603"/>
              <a:gd name="connsiteY3" fmla="*/ 3836484 h 3848217"/>
              <a:gd name="connsiteX4" fmla="*/ 13712 w 3820603"/>
              <a:gd name="connsiteY4" fmla="*/ 1606467 h 3848217"/>
              <a:gd name="connsiteX0" fmla="*/ 425816 w 4232707"/>
              <a:gd name="connsiteY0" fmla="*/ 1606467 h 3811086"/>
              <a:gd name="connsiteX1" fmla="*/ 1741433 w 4232707"/>
              <a:gd name="connsiteY1" fmla="*/ 290850 h 3811086"/>
              <a:gd name="connsiteX2" fmla="*/ 4232707 w 4232707"/>
              <a:gd name="connsiteY2" fmla="*/ 561439 h 3811086"/>
              <a:gd name="connsiteX3" fmla="*/ 304520 w 4232707"/>
              <a:gd name="connsiteY3" fmla="*/ 3799162 h 3811086"/>
              <a:gd name="connsiteX4" fmla="*/ 425816 w 4232707"/>
              <a:gd name="connsiteY4" fmla="*/ 1606467 h 3811086"/>
              <a:gd name="connsiteX0" fmla="*/ 303321 w 4117435"/>
              <a:gd name="connsiteY0" fmla="*/ 1402704 h 3622742"/>
              <a:gd name="connsiteX1" fmla="*/ 1618938 w 4117435"/>
              <a:gd name="connsiteY1" fmla="*/ 87087 h 3622742"/>
              <a:gd name="connsiteX2" fmla="*/ 4110212 w 4117435"/>
              <a:gd name="connsiteY2" fmla="*/ 357676 h 3622742"/>
              <a:gd name="connsiteX3" fmla="*/ 2449360 w 4117435"/>
              <a:gd name="connsiteY3" fmla="*/ 2485054 h 3622742"/>
              <a:gd name="connsiteX4" fmla="*/ 182025 w 4117435"/>
              <a:gd name="connsiteY4" fmla="*/ 3595399 h 3622742"/>
              <a:gd name="connsiteX5" fmla="*/ 303321 w 4117435"/>
              <a:gd name="connsiteY5" fmla="*/ 1402704 h 3622742"/>
              <a:gd name="connsiteX0" fmla="*/ 299205 w 4112998"/>
              <a:gd name="connsiteY0" fmla="*/ 1402704 h 3608491"/>
              <a:gd name="connsiteX1" fmla="*/ 1614822 w 4112998"/>
              <a:gd name="connsiteY1" fmla="*/ 87087 h 3608491"/>
              <a:gd name="connsiteX2" fmla="*/ 4106096 w 4112998"/>
              <a:gd name="connsiteY2" fmla="*/ 357676 h 3608491"/>
              <a:gd name="connsiteX3" fmla="*/ 2389261 w 4112998"/>
              <a:gd name="connsiteY3" fmla="*/ 2223797 h 3608491"/>
              <a:gd name="connsiteX4" fmla="*/ 177909 w 4112998"/>
              <a:gd name="connsiteY4" fmla="*/ 3595399 h 3608491"/>
              <a:gd name="connsiteX5" fmla="*/ 299205 w 4112998"/>
              <a:gd name="connsiteY5" fmla="*/ 1402704 h 3608491"/>
              <a:gd name="connsiteX0" fmla="*/ 299205 w 4112998"/>
              <a:gd name="connsiteY0" fmla="*/ 1402704 h 3621435"/>
              <a:gd name="connsiteX1" fmla="*/ 1614822 w 4112998"/>
              <a:gd name="connsiteY1" fmla="*/ 87087 h 3621435"/>
              <a:gd name="connsiteX2" fmla="*/ 4106096 w 4112998"/>
              <a:gd name="connsiteY2" fmla="*/ 357676 h 3621435"/>
              <a:gd name="connsiteX3" fmla="*/ 2389261 w 4112998"/>
              <a:gd name="connsiteY3" fmla="*/ 2466392 h 3621435"/>
              <a:gd name="connsiteX4" fmla="*/ 177909 w 4112998"/>
              <a:gd name="connsiteY4" fmla="*/ 3595399 h 3621435"/>
              <a:gd name="connsiteX5" fmla="*/ 299205 w 4112998"/>
              <a:gd name="connsiteY5" fmla="*/ 1402704 h 3621435"/>
              <a:gd name="connsiteX0" fmla="*/ 299205 w 3798068"/>
              <a:gd name="connsiteY0" fmla="*/ 1541663 h 3760394"/>
              <a:gd name="connsiteX1" fmla="*/ 1614822 w 3798068"/>
              <a:gd name="connsiteY1" fmla="*/ 226046 h 3760394"/>
              <a:gd name="connsiteX2" fmla="*/ 3788855 w 3798068"/>
              <a:gd name="connsiteY2" fmla="*/ 216717 h 3760394"/>
              <a:gd name="connsiteX3" fmla="*/ 2389261 w 3798068"/>
              <a:gd name="connsiteY3" fmla="*/ 2605351 h 3760394"/>
              <a:gd name="connsiteX4" fmla="*/ 177909 w 3798068"/>
              <a:gd name="connsiteY4" fmla="*/ 3734358 h 3760394"/>
              <a:gd name="connsiteX5" fmla="*/ 299205 w 3798068"/>
              <a:gd name="connsiteY5" fmla="*/ 1541663 h 3760394"/>
              <a:gd name="connsiteX0" fmla="*/ 336597 w 3845616"/>
              <a:gd name="connsiteY0" fmla="*/ 1541663 h 3737864"/>
              <a:gd name="connsiteX1" fmla="*/ 1652214 w 3845616"/>
              <a:gd name="connsiteY1" fmla="*/ 226046 h 3737864"/>
              <a:gd name="connsiteX2" fmla="*/ 3826247 w 3845616"/>
              <a:gd name="connsiteY2" fmla="*/ 216717 h 3737864"/>
              <a:gd name="connsiteX3" fmla="*/ 2934653 w 3845616"/>
              <a:gd name="connsiteY3" fmla="*/ 996684 h 3737864"/>
              <a:gd name="connsiteX4" fmla="*/ 215301 w 3845616"/>
              <a:gd name="connsiteY4" fmla="*/ 3734358 h 3737864"/>
              <a:gd name="connsiteX5" fmla="*/ 336597 w 3845616"/>
              <a:gd name="connsiteY5" fmla="*/ 1541663 h 3737864"/>
              <a:gd name="connsiteX0" fmla="*/ 180174 w 3683798"/>
              <a:gd name="connsiteY0" fmla="*/ 1541663 h 6876073"/>
              <a:gd name="connsiteX1" fmla="*/ 1495791 w 3683798"/>
              <a:gd name="connsiteY1" fmla="*/ 226046 h 6876073"/>
              <a:gd name="connsiteX2" fmla="*/ 3669824 w 3683798"/>
              <a:gd name="connsiteY2" fmla="*/ 216717 h 6876073"/>
              <a:gd name="connsiteX3" fmla="*/ 2778230 w 3683798"/>
              <a:gd name="connsiteY3" fmla="*/ 996684 h 6876073"/>
              <a:gd name="connsiteX4" fmla="*/ 625998 w 3683798"/>
              <a:gd name="connsiteY4" fmla="*/ 6823954 h 6876073"/>
              <a:gd name="connsiteX5" fmla="*/ 58878 w 3683798"/>
              <a:gd name="connsiteY5" fmla="*/ 3734358 h 6876073"/>
              <a:gd name="connsiteX6" fmla="*/ 180174 w 3683798"/>
              <a:gd name="connsiteY6" fmla="*/ 1541663 h 6876073"/>
              <a:gd name="connsiteX0" fmla="*/ 180174 w 3676904"/>
              <a:gd name="connsiteY0" fmla="*/ 1541663 h 6876073"/>
              <a:gd name="connsiteX1" fmla="*/ 1495791 w 3676904"/>
              <a:gd name="connsiteY1" fmla="*/ 226046 h 6876073"/>
              <a:gd name="connsiteX2" fmla="*/ 3669824 w 3676904"/>
              <a:gd name="connsiteY2" fmla="*/ 216717 h 6876073"/>
              <a:gd name="connsiteX3" fmla="*/ 2168630 w 3676904"/>
              <a:gd name="connsiteY3" fmla="*/ 1809484 h 6876073"/>
              <a:gd name="connsiteX4" fmla="*/ 625998 w 3676904"/>
              <a:gd name="connsiteY4" fmla="*/ 6823954 h 6876073"/>
              <a:gd name="connsiteX5" fmla="*/ 58878 w 3676904"/>
              <a:gd name="connsiteY5" fmla="*/ 3734358 h 6876073"/>
              <a:gd name="connsiteX6" fmla="*/ 180174 w 3676904"/>
              <a:gd name="connsiteY6" fmla="*/ 1541663 h 6876073"/>
              <a:gd name="connsiteX0" fmla="*/ 180174 w 3676553"/>
              <a:gd name="connsiteY0" fmla="*/ 1541663 h 6982905"/>
              <a:gd name="connsiteX1" fmla="*/ 1495791 w 3676553"/>
              <a:gd name="connsiteY1" fmla="*/ 226046 h 6982905"/>
              <a:gd name="connsiteX2" fmla="*/ 3669824 w 3676553"/>
              <a:gd name="connsiteY2" fmla="*/ 216717 h 6982905"/>
              <a:gd name="connsiteX3" fmla="*/ 2168630 w 3676553"/>
              <a:gd name="connsiteY3" fmla="*/ 1809484 h 6982905"/>
              <a:gd name="connsiteX4" fmla="*/ 1675865 w 3676553"/>
              <a:gd name="connsiteY4" fmla="*/ 6349821 h 6982905"/>
              <a:gd name="connsiteX5" fmla="*/ 625998 w 3676553"/>
              <a:gd name="connsiteY5" fmla="*/ 6823954 h 6982905"/>
              <a:gd name="connsiteX6" fmla="*/ 58878 w 3676553"/>
              <a:gd name="connsiteY6" fmla="*/ 3734358 h 6982905"/>
              <a:gd name="connsiteX7" fmla="*/ 180174 w 3676553"/>
              <a:gd name="connsiteY7" fmla="*/ 1541663 h 698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6553" h="6982905">
                <a:moveTo>
                  <a:pt x="180174" y="1541663"/>
                </a:moveTo>
                <a:cubicBezTo>
                  <a:pt x="419659" y="956944"/>
                  <a:pt x="914183" y="446870"/>
                  <a:pt x="1495791" y="226046"/>
                </a:cubicBezTo>
                <a:cubicBezTo>
                  <a:pt x="2077399" y="5222"/>
                  <a:pt x="3562522" y="-142512"/>
                  <a:pt x="3669824" y="216717"/>
                </a:cubicBezTo>
                <a:cubicBezTo>
                  <a:pt x="3777126" y="575946"/>
                  <a:pt x="2571512" y="1027189"/>
                  <a:pt x="2168630" y="1809484"/>
                </a:cubicBezTo>
                <a:cubicBezTo>
                  <a:pt x="1765748" y="2591779"/>
                  <a:pt x="1932970" y="5514076"/>
                  <a:pt x="1675865" y="6349821"/>
                </a:cubicBezTo>
                <a:cubicBezTo>
                  <a:pt x="1418760" y="7185566"/>
                  <a:pt x="824940" y="7019976"/>
                  <a:pt x="625998" y="6823954"/>
                </a:cubicBezTo>
                <a:cubicBezTo>
                  <a:pt x="427056" y="6627932"/>
                  <a:pt x="133182" y="4614740"/>
                  <a:pt x="58878" y="3734358"/>
                </a:cubicBezTo>
                <a:cubicBezTo>
                  <a:pt x="-15426" y="2853976"/>
                  <a:pt x="-59311" y="2126382"/>
                  <a:pt x="180174" y="1541663"/>
                </a:cubicBezTo>
                <a:close/>
              </a:path>
            </a:pathLst>
          </a:custGeom>
          <a:gradFill>
            <a:gsLst>
              <a:gs pos="0">
                <a:srgbClr val="00B0F0"/>
              </a:gs>
              <a:gs pos="48000">
                <a:srgbClr val="00F6DC"/>
              </a:gs>
              <a:gs pos="100000">
                <a:schemeClr val="accent6">
                  <a:lumMod val="60000"/>
                  <a:lumOff val="4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44;p1">
            <a:extLst>
              <a:ext uri="{FF2B5EF4-FFF2-40B4-BE49-F238E27FC236}">
                <a16:creationId xmlns:a16="http://schemas.microsoft.com/office/drawing/2014/main" id="{81546AC4-DAA7-4529-0ED4-7935FC2874E9}"/>
              </a:ext>
            </a:extLst>
          </p:cNvPr>
          <p:cNvSpPr txBox="1"/>
          <p:nvPr/>
        </p:nvSpPr>
        <p:spPr>
          <a:xfrm>
            <a:off x="4725351" y="891003"/>
            <a:ext cx="6171248" cy="1081701"/>
          </a:xfrm>
          <a:prstGeom prst="rect">
            <a:avLst/>
          </a:prstGeom>
          <a:noFill/>
          <a:ln>
            <a:noFill/>
          </a:ln>
        </p:spPr>
        <p:txBody>
          <a:bodyPr spcFirstLastPara="1" wrap="square" lIns="0" tIns="65400" rIns="0" bIns="0" anchor="t" anchorCtr="0">
            <a:spAutoFit/>
          </a:bodyPr>
          <a:lstStyle/>
          <a:p>
            <a:pPr marL="12700" marR="0" lvl="0" indent="0" algn="l" rtl="0">
              <a:spcBef>
                <a:spcPts val="0"/>
              </a:spcBef>
              <a:spcAft>
                <a:spcPts val="0"/>
              </a:spcAft>
              <a:buNone/>
            </a:pPr>
            <a:r>
              <a:rPr lang="en-US" sz="6600" b="1" dirty="0">
                <a:gradFill flip="none" rotWithShape="1">
                  <a:gsLst>
                    <a:gs pos="0">
                      <a:srgbClr val="00B0F0"/>
                    </a:gs>
                    <a:gs pos="48000">
                      <a:srgbClr val="00F6DC"/>
                    </a:gs>
                    <a:gs pos="100000">
                      <a:schemeClr val="accent6">
                        <a:lumMod val="60000"/>
                        <a:lumOff val="40000"/>
                      </a:schemeClr>
                    </a:gs>
                  </a:gsLst>
                  <a:path path="circle">
                    <a:fillToRect l="100000" t="100000"/>
                  </a:path>
                  <a:tileRect r="-100000" b="-100000"/>
                </a:gradFill>
                <a:latin typeface="Calibri"/>
                <a:cs typeface="Calibri"/>
                <a:sym typeface="Calibri"/>
              </a:rPr>
              <a:t>Team ASH</a:t>
            </a:r>
            <a:endParaRPr sz="6600" b="1" i="0" u="none" strike="noStrike" cap="none" dirty="0">
              <a:gradFill flip="none" rotWithShape="1">
                <a:gsLst>
                  <a:gs pos="0">
                    <a:srgbClr val="00B0F0"/>
                  </a:gs>
                  <a:gs pos="48000">
                    <a:srgbClr val="00F6DC"/>
                  </a:gs>
                  <a:gs pos="100000">
                    <a:schemeClr val="accent6">
                      <a:lumMod val="60000"/>
                      <a:lumOff val="40000"/>
                    </a:schemeClr>
                  </a:gs>
                </a:gsLst>
                <a:path path="circle">
                  <a:fillToRect l="100000" t="100000"/>
                </a:path>
                <a:tileRect r="-100000" b="-100000"/>
              </a:gradFill>
              <a:latin typeface="Calibri"/>
              <a:ea typeface="Calibri"/>
              <a:cs typeface="Calibri"/>
              <a:sym typeface="Calibri"/>
            </a:endParaRPr>
          </a:p>
        </p:txBody>
      </p:sp>
      <p:sp>
        <p:nvSpPr>
          <p:cNvPr id="50" name="Google Shape;49;p1">
            <a:extLst>
              <a:ext uri="{FF2B5EF4-FFF2-40B4-BE49-F238E27FC236}">
                <a16:creationId xmlns:a16="http://schemas.microsoft.com/office/drawing/2014/main" id="{69AEA257-BCBD-8BF0-75AC-55DFC67FFA6B}"/>
              </a:ext>
            </a:extLst>
          </p:cNvPr>
          <p:cNvSpPr txBox="1"/>
          <p:nvPr/>
        </p:nvSpPr>
        <p:spPr>
          <a:xfrm>
            <a:off x="2839596" y="5758861"/>
            <a:ext cx="2440200" cy="492600"/>
          </a:xfrm>
          <a:prstGeom prst="rect">
            <a:avLst/>
          </a:prstGeom>
          <a:noFill/>
          <a:ln>
            <a:noFill/>
          </a:ln>
        </p:spPr>
        <p:txBody>
          <a:bodyPr spcFirstLastPara="1" wrap="square" lIns="91425" tIns="91425" rIns="91425" bIns="91425" anchor="t" anchorCtr="0">
            <a:spAutoFit/>
          </a:bodyPr>
          <a:lstStyle/>
          <a:p>
            <a:pPr marL="12700" lvl="0" indent="0" algn="ctr" rtl="0">
              <a:spcBef>
                <a:spcPts val="420"/>
              </a:spcBef>
              <a:spcAft>
                <a:spcPts val="0"/>
              </a:spcAft>
              <a:buNone/>
            </a:pPr>
            <a:r>
              <a:rPr lang="en-US" sz="2000" b="1">
                <a:solidFill>
                  <a:schemeClr val="dk1"/>
                </a:solidFill>
                <a:latin typeface="Calibri"/>
                <a:ea typeface="Calibri"/>
                <a:cs typeface="Calibri"/>
                <a:sym typeface="Calibri"/>
              </a:rPr>
              <a:t>Harsh Soni</a:t>
            </a:r>
            <a:endParaRPr sz="1000">
              <a:solidFill>
                <a:schemeClr val="dk1"/>
              </a:solidFill>
            </a:endParaRPr>
          </a:p>
        </p:txBody>
      </p:sp>
      <p:sp>
        <p:nvSpPr>
          <p:cNvPr id="51" name="Google Shape;50;p1">
            <a:extLst>
              <a:ext uri="{FF2B5EF4-FFF2-40B4-BE49-F238E27FC236}">
                <a16:creationId xmlns:a16="http://schemas.microsoft.com/office/drawing/2014/main" id="{884A1537-F10E-0350-2DAF-E1F80FE41922}"/>
              </a:ext>
            </a:extLst>
          </p:cNvPr>
          <p:cNvSpPr txBox="1"/>
          <p:nvPr/>
        </p:nvSpPr>
        <p:spPr>
          <a:xfrm>
            <a:off x="5124571" y="5758861"/>
            <a:ext cx="2236200" cy="492600"/>
          </a:xfrm>
          <a:prstGeom prst="rect">
            <a:avLst/>
          </a:prstGeom>
          <a:noFill/>
          <a:ln>
            <a:noFill/>
          </a:ln>
        </p:spPr>
        <p:txBody>
          <a:bodyPr spcFirstLastPara="1" wrap="square" lIns="91425" tIns="91425" rIns="91425" bIns="91425" anchor="t" anchorCtr="0">
            <a:spAutoFit/>
          </a:bodyPr>
          <a:lstStyle/>
          <a:p>
            <a:pPr marL="12700" lvl="0" indent="0" algn="ctr" rtl="0">
              <a:spcBef>
                <a:spcPts val="420"/>
              </a:spcBef>
              <a:spcAft>
                <a:spcPts val="0"/>
              </a:spcAft>
              <a:buNone/>
            </a:pPr>
            <a:r>
              <a:rPr lang="en-US" sz="2000" b="1">
                <a:solidFill>
                  <a:schemeClr val="dk1"/>
                </a:solidFill>
                <a:latin typeface="Calibri"/>
                <a:ea typeface="Calibri"/>
                <a:cs typeface="Calibri"/>
                <a:sym typeface="Calibri"/>
              </a:rPr>
              <a:t>Shivansh Rastogi</a:t>
            </a:r>
            <a:endParaRPr sz="1000">
              <a:solidFill>
                <a:schemeClr val="dk1"/>
              </a:solidFill>
            </a:endParaRPr>
          </a:p>
        </p:txBody>
      </p:sp>
      <p:sp>
        <p:nvSpPr>
          <p:cNvPr id="53" name="Google Shape;54;p1">
            <a:extLst>
              <a:ext uri="{FF2B5EF4-FFF2-40B4-BE49-F238E27FC236}">
                <a16:creationId xmlns:a16="http://schemas.microsoft.com/office/drawing/2014/main" id="{385FDD8A-7471-075F-3FE5-C5B6B187E642}"/>
              </a:ext>
            </a:extLst>
          </p:cNvPr>
          <p:cNvSpPr txBox="1"/>
          <p:nvPr/>
        </p:nvSpPr>
        <p:spPr>
          <a:xfrm>
            <a:off x="7829225" y="5771772"/>
            <a:ext cx="1753500" cy="543708"/>
          </a:xfrm>
          <a:prstGeom prst="rect">
            <a:avLst/>
          </a:prstGeom>
          <a:noFill/>
          <a:ln>
            <a:noFill/>
          </a:ln>
        </p:spPr>
        <p:txBody>
          <a:bodyPr spcFirstLastPara="1" wrap="square" lIns="91425" tIns="91425" rIns="91425" bIns="91425" anchor="t" anchorCtr="0">
            <a:spAutoFit/>
          </a:bodyPr>
          <a:lstStyle/>
          <a:p>
            <a:pPr marL="12700" lvl="0" indent="0" algn="l" rtl="0">
              <a:spcBef>
                <a:spcPts val="420"/>
              </a:spcBef>
              <a:spcAft>
                <a:spcPts val="0"/>
              </a:spcAft>
              <a:buNone/>
            </a:pPr>
            <a:r>
              <a:rPr lang="en-US" sz="2000" b="1" dirty="0">
                <a:solidFill>
                  <a:schemeClr val="dk1"/>
                </a:solidFill>
                <a:latin typeface="Calibri"/>
                <a:cs typeface="Calibri"/>
                <a:sym typeface="Calibri"/>
              </a:rPr>
              <a:t>Akhil</a:t>
            </a:r>
            <a:endParaRPr sz="1000" dirty="0">
              <a:solidFill>
                <a:schemeClr val="dk1"/>
              </a:solidFill>
            </a:endParaRPr>
          </a:p>
        </p:txBody>
      </p:sp>
      <p:pic>
        <p:nvPicPr>
          <p:cNvPr id="57" name="Picture 56">
            <a:extLst>
              <a:ext uri="{FF2B5EF4-FFF2-40B4-BE49-F238E27FC236}">
                <a16:creationId xmlns:a16="http://schemas.microsoft.com/office/drawing/2014/main" id="{180733B6-4667-F9BE-3444-C2BFACB7D38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888287" y="3989682"/>
            <a:ext cx="2463800" cy="1866900"/>
          </a:xfrm>
          <a:prstGeom prst="rect">
            <a:avLst/>
          </a:prstGeom>
        </p:spPr>
      </p:pic>
      <p:pic>
        <p:nvPicPr>
          <p:cNvPr id="58" name="Picture 57">
            <a:extLst>
              <a:ext uri="{FF2B5EF4-FFF2-40B4-BE49-F238E27FC236}">
                <a16:creationId xmlns:a16="http://schemas.microsoft.com/office/drawing/2014/main" id="{E7AAEB88-9F2A-33DB-C0D6-FCE4B7496E4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946325" y="3956404"/>
            <a:ext cx="2882900" cy="1866900"/>
          </a:xfrm>
          <a:prstGeom prst="rect">
            <a:avLst/>
          </a:prstGeom>
        </p:spPr>
      </p:pic>
      <p:pic>
        <p:nvPicPr>
          <p:cNvPr id="4" name="Google Shape;79;p12">
            <a:extLst>
              <a:ext uri="{FF2B5EF4-FFF2-40B4-BE49-F238E27FC236}">
                <a16:creationId xmlns:a16="http://schemas.microsoft.com/office/drawing/2014/main" id="{F16A9444-75BA-A059-B361-9A9D0A35E3D1}"/>
              </a:ext>
            </a:extLst>
          </p:cNvPr>
          <p:cNvPicPr preferRelativeResize="0"/>
          <p:nvPr/>
        </p:nvPicPr>
        <p:blipFill>
          <a:blip r:embed="rId8"/>
          <a:srcRect t="2703" b="2703"/>
          <a:stretch/>
        </p:blipFill>
        <p:spPr>
          <a:xfrm>
            <a:off x="7360771" y="4086985"/>
            <a:ext cx="1656871" cy="1567304"/>
          </a:xfrm>
          <a:prstGeom prst="ellipse">
            <a:avLst/>
          </a:prstGeom>
          <a:noFill/>
          <a:ln>
            <a:solidFill>
              <a:schemeClr val="tx1"/>
            </a:solidFill>
          </a:ln>
        </p:spPr>
      </p:pic>
    </p:spTree>
    <p:extLst>
      <p:ext uri="{BB962C8B-B14F-4D97-AF65-F5344CB8AC3E}">
        <p14:creationId xmlns:p14="http://schemas.microsoft.com/office/powerpoint/2010/main" val="1341338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21604"/>
          </a:schemeClr>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4A0DABD-8056-57CD-096D-EFCFE577889A}"/>
              </a:ext>
            </a:extLst>
          </p:cNvPr>
          <p:cNvPicPr>
            <a:picLocks noChangeAspect="1"/>
          </p:cNvPicPr>
          <p:nvPr/>
        </p:nvPicPr>
        <p:blipFill rotWithShape="1">
          <a:blip r:embed="rId3">
            <a:clrChange>
              <a:clrFrom>
                <a:srgbClr val="FFFFFF"/>
              </a:clrFrom>
              <a:clrTo>
                <a:srgbClr val="FFFFFF">
                  <a:alpha val="0"/>
                </a:srgbClr>
              </a:clrTo>
            </a:clrChange>
            <a:alphaModFix amt="35000"/>
            <a:extLst>
              <a:ext uri="{BEBA8EAE-BF5A-486C-A8C5-ECC9F3942E4B}">
                <a14:imgProps xmlns:a14="http://schemas.microsoft.com/office/drawing/2010/main">
                  <a14:imgLayer r:embed="rId4">
                    <a14:imgEffect>
                      <a14:artisticTexturizer/>
                    </a14:imgEffect>
                  </a14:imgLayer>
                </a14:imgProps>
              </a:ext>
            </a:extLst>
          </a:blip>
          <a:srcRect b="5299"/>
          <a:stretch/>
        </p:blipFill>
        <p:spPr>
          <a:xfrm>
            <a:off x="6096000" y="-2725772"/>
            <a:ext cx="13772781" cy="13422373"/>
          </a:xfrm>
          <a:prstGeom prst="rect">
            <a:avLst/>
          </a:prstGeom>
        </p:spPr>
      </p:pic>
      <p:sp>
        <p:nvSpPr>
          <p:cNvPr id="3" name="Oval 2">
            <a:extLst>
              <a:ext uri="{FF2B5EF4-FFF2-40B4-BE49-F238E27FC236}">
                <a16:creationId xmlns:a16="http://schemas.microsoft.com/office/drawing/2014/main" id="{7307D73B-D17E-259C-3F72-67E26B164143}"/>
              </a:ext>
            </a:extLst>
          </p:cNvPr>
          <p:cNvSpPr/>
          <p:nvPr/>
        </p:nvSpPr>
        <p:spPr>
          <a:xfrm>
            <a:off x="-1117066" y="-420409"/>
            <a:ext cx="3676553" cy="6982905"/>
          </a:xfrm>
          <a:custGeom>
            <a:avLst/>
            <a:gdLst>
              <a:gd name="connsiteX0" fmla="*/ 0 w 2631233"/>
              <a:gd name="connsiteY0" fmla="*/ 1315617 h 2631233"/>
              <a:gd name="connsiteX1" fmla="*/ 1315617 w 2631233"/>
              <a:gd name="connsiteY1" fmla="*/ 0 h 2631233"/>
              <a:gd name="connsiteX2" fmla="*/ 2631234 w 2631233"/>
              <a:gd name="connsiteY2" fmla="*/ 1315617 h 2631233"/>
              <a:gd name="connsiteX3" fmla="*/ 1315617 w 2631233"/>
              <a:gd name="connsiteY3" fmla="*/ 2631234 h 2631233"/>
              <a:gd name="connsiteX4" fmla="*/ 0 w 2631233"/>
              <a:gd name="connsiteY4" fmla="*/ 1315617 h 2631233"/>
              <a:gd name="connsiteX0" fmla="*/ 17592 w 2648826"/>
              <a:gd name="connsiteY0" fmla="*/ 1315617 h 3545634"/>
              <a:gd name="connsiteX1" fmla="*/ 1333209 w 2648826"/>
              <a:gd name="connsiteY1" fmla="*/ 0 h 3545634"/>
              <a:gd name="connsiteX2" fmla="*/ 2648826 w 2648826"/>
              <a:gd name="connsiteY2" fmla="*/ 1315617 h 3545634"/>
              <a:gd name="connsiteX3" fmla="*/ 848018 w 2648826"/>
              <a:gd name="connsiteY3" fmla="*/ 3545634 h 3545634"/>
              <a:gd name="connsiteX4" fmla="*/ 17592 w 2648826"/>
              <a:gd name="connsiteY4" fmla="*/ 1315617 h 3545634"/>
              <a:gd name="connsiteX0" fmla="*/ 13712 w 3820603"/>
              <a:gd name="connsiteY0" fmla="*/ 1518122 h 3759872"/>
              <a:gd name="connsiteX1" fmla="*/ 1329329 w 3820603"/>
              <a:gd name="connsiteY1" fmla="*/ 202505 h 3759872"/>
              <a:gd name="connsiteX2" fmla="*/ 3820603 w 3820603"/>
              <a:gd name="connsiteY2" fmla="*/ 473094 h 3759872"/>
              <a:gd name="connsiteX3" fmla="*/ 844138 w 3820603"/>
              <a:gd name="connsiteY3" fmla="*/ 3748139 h 3759872"/>
              <a:gd name="connsiteX4" fmla="*/ 13712 w 3820603"/>
              <a:gd name="connsiteY4" fmla="*/ 1518122 h 3759872"/>
              <a:gd name="connsiteX0" fmla="*/ 13712 w 3820603"/>
              <a:gd name="connsiteY0" fmla="*/ 1606467 h 3848217"/>
              <a:gd name="connsiteX1" fmla="*/ 1329329 w 3820603"/>
              <a:gd name="connsiteY1" fmla="*/ 290850 h 3848217"/>
              <a:gd name="connsiteX2" fmla="*/ 3820603 w 3820603"/>
              <a:gd name="connsiteY2" fmla="*/ 561439 h 3848217"/>
              <a:gd name="connsiteX3" fmla="*/ 844138 w 3820603"/>
              <a:gd name="connsiteY3" fmla="*/ 3836484 h 3848217"/>
              <a:gd name="connsiteX4" fmla="*/ 13712 w 3820603"/>
              <a:gd name="connsiteY4" fmla="*/ 1606467 h 3848217"/>
              <a:gd name="connsiteX0" fmla="*/ 425816 w 4232707"/>
              <a:gd name="connsiteY0" fmla="*/ 1606467 h 3811086"/>
              <a:gd name="connsiteX1" fmla="*/ 1741433 w 4232707"/>
              <a:gd name="connsiteY1" fmla="*/ 290850 h 3811086"/>
              <a:gd name="connsiteX2" fmla="*/ 4232707 w 4232707"/>
              <a:gd name="connsiteY2" fmla="*/ 561439 h 3811086"/>
              <a:gd name="connsiteX3" fmla="*/ 304520 w 4232707"/>
              <a:gd name="connsiteY3" fmla="*/ 3799162 h 3811086"/>
              <a:gd name="connsiteX4" fmla="*/ 425816 w 4232707"/>
              <a:gd name="connsiteY4" fmla="*/ 1606467 h 3811086"/>
              <a:gd name="connsiteX0" fmla="*/ 303321 w 4117435"/>
              <a:gd name="connsiteY0" fmla="*/ 1402704 h 3622742"/>
              <a:gd name="connsiteX1" fmla="*/ 1618938 w 4117435"/>
              <a:gd name="connsiteY1" fmla="*/ 87087 h 3622742"/>
              <a:gd name="connsiteX2" fmla="*/ 4110212 w 4117435"/>
              <a:gd name="connsiteY2" fmla="*/ 357676 h 3622742"/>
              <a:gd name="connsiteX3" fmla="*/ 2449360 w 4117435"/>
              <a:gd name="connsiteY3" fmla="*/ 2485054 h 3622742"/>
              <a:gd name="connsiteX4" fmla="*/ 182025 w 4117435"/>
              <a:gd name="connsiteY4" fmla="*/ 3595399 h 3622742"/>
              <a:gd name="connsiteX5" fmla="*/ 303321 w 4117435"/>
              <a:gd name="connsiteY5" fmla="*/ 1402704 h 3622742"/>
              <a:gd name="connsiteX0" fmla="*/ 299205 w 4112998"/>
              <a:gd name="connsiteY0" fmla="*/ 1402704 h 3608491"/>
              <a:gd name="connsiteX1" fmla="*/ 1614822 w 4112998"/>
              <a:gd name="connsiteY1" fmla="*/ 87087 h 3608491"/>
              <a:gd name="connsiteX2" fmla="*/ 4106096 w 4112998"/>
              <a:gd name="connsiteY2" fmla="*/ 357676 h 3608491"/>
              <a:gd name="connsiteX3" fmla="*/ 2389261 w 4112998"/>
              <a:gd name="connsiteY3" fmla="*/ 2223797 h 3608491"/>
              <a:gd name="connsiteX4" fmla="*/ 177909 w 4112998"/>
              <a:gd name="connsiteY4" fmla="*/ 3595399 h 3608491"/>
              <a:gd name="connsiteX5" fmla="*/ 299205 w 4112998"/>
              <a:gd name="connsiteY5" fmla="*/ 1402704 h 3608491"/>
              <a:gd name="connsiteX0" fmla="*/ 299205 w 4112998"/>
              <a:gd name="connsiteY0" fmla="*/ 1402704 h 3621435"/>
              <a:gd name="connsiteX1" fmla="*/ 1614822 w 4112998"/>
              <a:gd name="connsiteY1" fmla="*/ 87087 h 3621435"/>
              <a:gd name="connsiteX2" fmla="*/ 4106096 w 4112998"/>
              <a:gd name="connsiteY2" fmla="*/ 357676 h 3621435"/>
              <a:gd name="connsiteX3" fmla="*/ 2389261 w 4112998"/>
              <a:gd name="connsiteY3" fmla="*/ 2466392 h 3621435"/>
              <a:gd name="connsiteX4" fmla="*/ 177909 w 4112998"/>
              <a:gd name="connsiteY4" fmla="*/ 3595399 h 3621435"/>
              <a:gd name="connsiteX5" fmla="*/ 299205 w 4112998"/>
              <a:gd name="connsiteY5" fmla="*/ 1402704 h 3621435"/>
              <a:gd name="connsiteX0" fmla="*/ 299205 w 3798068"/>
              <a:gd name="connsiteY0" fmla="*/ 1541663 h 3760394"/>
              <a:gd name="connsiteX1" fmla="*/ 1614822 w 3798068"/>
              <a:gd name="connsiteY1" fmla="*/ 226046 h 3760394"/>
              <a:gd name="connsiteX2" fmla="*/ 3788855 w 3798068"/>
              <a:gd name="connsiteY2" fmla="*/ 216717 h 3760394"/>
              <a:gd name="connsiteX3" fmla="*/ 2389261 w 3798068"/>
              <a:gd name="connsiteY3" fmla="*/ 2605351 h 3760394"/>
              <a:gd name="connsiteX4" fmla="*/ 177909 w 3798068"/>
              <a:gd name="connsiteY4" fmla="*/ 3734358 h 3760394"/>
              <a:gd name="connsiteX5" fmla="*/ 299205 w 3798068"/>
              <a:gd name="connsiteY5" fmla="*/ 1541663 h 3760394"/>
              <a:gd name="connsiteX0" fmla="*/ 336597 w 3845616"/>
              <a:gd name="connsiteY0" fmla="*/ 1541663 h 3737864"/>
              <a:gd name="connsiteX1" fmla="*/ 1652214 w 3845616"/>
              <a:gd name="connsiteY1" fmla="*/ 226046 h 3737864"/>
              <a:gd name="connsiteX2" fmla="*/ 3826247 w 3845616"/>
              <a:gd name="connsiteY2" fmla="*/ 216717 h 3737864"/>
              <a:gd name="connsiteX3" fmla="*/ 2934653 w 3845616"/>
              <a:gd name="connsiteY3" fmla="*/ 996684 h 3737864"/>
              <a:gd name="connsiteX4" fmla="*/ 215301 w 3845616"/>
              <a:gd name="connsiteY4" fmla="*/ 3734358 h 3737864"/>
              <a:gd name="connsiteX5" fmla="*/ 336597 w 3845616"/>
              <a:gd name="connsiteY5" fmla="*/ 1541663 h 3737864"/>
              <a:gd name="connsiteX0" fmla="*/ 180174 w 3683798"/>
              <a:gd name="connsiteY0" fmla="*/ 1541663 h 6876073"/>
              <a:gd name="connsiteX1" fmla="*/ 1495791 w 3683798"/>
              <a:gd name="connsiteY1" fmla="*/ 226046 h 6876073"/>
              <a:gd name="connsiteX2" fmla="*/ 3669824 w 3683798"/>
              <a:gd name="connsiteY2" fmla="*/ 216717 h 6876073"/>
              <a:gd name="connsiteX3" fmla="*/ 2778230 w 3683798"/>
              <a:gd name="connsiteY3" fmla="*/ 996684 h 6876073"/>
              <a:gd name="connsiteX4" fmla="*/ 625998 w 3683798"/>
              <a:gd name="connsiteY4" fmla="*/ 6823954 h 6876073"/>
              <a:gd name="connsiteX5" fmla="*/ 58878 w 3683798"/>
              <a:gd name="connsiteY5" fmla="*/ 3734358 h 6876073"/>
              <a:gd name="connsiteX6" fmla="*/ 180174 w 3683798"/>
              <a:gd name="connsiteY6" fmla="*/ 1541663 h 6876073"/>
              <a:gd name="connsiteX0" fmla="*/ 180174 w 3676904"/>
              <a:gd name="connsiteY0" fmla="*/ 1541663 h 6876073"/>
              <a:gd name="connsiteX1" fmla="*/ 1495791 w 3676904"/>
              <a:gd name="connsiteY1" fmla="*/ 226046 h 6876073"/>
              <a:gd name="connsiteX2" fmla="*/ 3669824 w 3676904"/>
              <a:gd name="connsiteY2" fmla="*/ 216717 h 6876073"/>
              <a:gd name="connsiteX3" fmla="*/ 2168630 w 3676904"/>
              <a:gd name="connsiteY3" fmla="*/ 1809484 h 6876073"/>
              <a:gd name="connsiteX4" fmla="*/ 625998 w 3676904"/>
              <a:gd name="connsiteY4" fmla="*/ 6823954 h 6876073"/>
              <a:gd name="connsiteX5" fmla="*/ 58878 w 3676904"/>
              <a:gd name="connsiteY5" fmla="*/ 3734358 h 6876073"/>
              <a:gd name="connsiteX6" fmla="*/ 180174 w 3676904"/>
              <a:gd name="connsiteY6" fmla="*/ 1541663 h 6876073"/>
              <a:gd name="connsiteX0" fmla="*/ 180174 w 3676553"/>
              <a:gd name="connsiteY0" fmla="*/ 1541663 h 6982905"/>
              <a:gd name="connsiteX1" fmla="*/ 1495791 w 3676553"/>
              <a:gd name="connsiteY1" fmla="*/ 226046 h 6982905"/>
              <a:gd name="connsiteX2" fmla="*/ 3669824 w 3676553"/>
              <a:gd name="connsiteY2" fmla="*/ 216717 h 6982905"/>
              <a:gd name="connsiteX3" fmla="*/ 2168630 w 3676553"/>
              <a:gd name="connsiteY3" fmla="*/ 1809484 h 6982905"/>
              <a:gd name="connsiteX4" fmla="*/ 1675865 w 3676553"/>
              <a:gd name="connsiteY4" fmla="*/ 6349821 h 6982905"/>
              <a:gd name="connsiteX5" fmla="*/ 625998 w 3676553"/>
              <a:gd name="connsiteY5" fmla="*/ 6823954 h 6982905"/>
              <a:gd name="connsiteX6" fmla="*/ 58878 w 3676553"/>
              <a:gd name="connsiteY6" fmla="*/ 3734358 h 6982905"/>
              <a:gd name="connsiteX7" fmla="*/ 180174 w 3676553"/>
              <a:gd name="connsiteY7" fmla="*/ 1541663 h 698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6553" h="6982905">
                <a:moveTo>
                  <a:pt x="180174" y="1541663"/>
                </a:moveTo>
                <a:cubicBezTo>
                  <a:pt x="419659" y="956944"/>
                  <a:pt x="914183" y="446870"/>
                  <a:pt x="1495791" y="226046"/>
                </a:cubicBezTo>
                <a:cubicBezTo>
                  <a:pt x="2077399" y="5222"/>
                  <a:pt x="3562522" y="-142512"/>
                  <a:pt x="3669824" y="216717"/>
                </a:cubicBezTo>
                <a:cubicBezTo>
                  <a:pt x="3777126" y="575946"/>
                  <a:pt x="2571512" y="1027189"/>
                  <a:pt x="2168630" y="1809484"/>
                </a:cubicBezTo>
                <a:cubicBezTo>
                  <a:pt x="1765748" y="2591779"/>
                  <a:pt x="1932970" y="5514076"/>
                  <a:pt x="1675865" y="6349821"/>
                </a:cubicBezTo>
                <a:cubicBezTo>
                  <a:pt x="1418760" y="7185566"/>
                  <a:pt x="824940" y="7019976"/>
                  <a:pt x="625998" y="6823954"/>
                </a:cubicBezTo>
                <a:cubicBezTo>
                  <a:pt x="427056" y="6627932"/>
                  <a:pt x="133182" y="4614740"/>
                  <a:pt x="58878" y="3734358"/>
                </a:cubicBezTo>
                <a:cubicBezTo>
                  <a:pt x="-15426" y="2853976"/>
                  <a:pt x="-59311" y="2126382"/>
                  <a:pt x="180174" y="1541663"/>
                </a:cubicBezTo>
                <a:close/>
              </a:path>
            </a:pathLst>
          </a:custGeom>
          <a:gradFill>
            <a:gsLst>
              <a:gs pos="0">
                <a:srgbClr val="00B0F0"/>
              </a:gs>
              <a:gs pos="48000">
                <a:srgbClr val="00F6DC"/>
              </a:gs>
              <a:gs pos="100000">
                <a:schemeClr val="accent6">
                  <a:lumMod val="60000"/>
                  <a:lumOff val="4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015925B-2BF4-2E6E-C87B-C0EED1554A0C}"/>
              </a:ext>
            </a:extLst>
          </p:cNvPr>
          <p:cNvSpPr txBox="1"/>
          <p:nvPr/>
        </p:nvSpPr>
        <p:spPr>
          <a:xfrm>
            <a:off x="2322846" y="1765302"/>
            <a:ext cx="4660663" cy="3508653"/>
          </a:xfrm>
          <a:prstGeom prst="rect">
            <a:avLst/>
          </a:prstGeom>
          <a:noFill/>
        </p:spPr>
        <p:txBody>
          <a:bodyPr wrap="square">
            <a:spAutoFit/>
          </a:bodyPr>
          <a:lstStyle/>
          <a:p>
            <a:pPr marL="12700" algn="ctr"/>
            <a:r>
              <a:rPr lang="en-GB" sz="2400" b="1" dirty="0">
                <a:gradFill flip="none" rotWithShape="1">
                  <a:gsLst>
                    <a:gs pos="0">
                      <a:srgbClr val="00B0F0"/>
                    </a:gs>
                    <a:gs pos="48000">
                      <a:srgbClr val="00F6DC"/>
                    </a:gs>
                    <a:gs pos="100000">
                      <a:schemeClr val="accent6">
                        <a:lumMod val="60000"/>
                        <a:lumOff val="40000"/>
                      </a:schemeClr>
                    </a:gs>
                  </a:gsLst>
                  <a:path path="circle">
                    <a:fillToRect l="100000" t="100000"/>
                  </a:path>
                  <a:tileRect r="-100000" b="-100000"/>
                </a:gradFill>
                <a:latin typeface="Calibri"/>
                <a:cs typeface="Calibri"/>
              </a:rPr>
              <a:t>Mentorship Gap</a:t>
            </a:r>
          </a:p>
          <a:p>
            <a:pPr marL="285750" indent="-285750">
              <a:buFont typeface="Arial" panose="020B0604020202020204" pitchFamily="34" charset="0"/>
              <a:buChar char="•"/>
            </a:pPr>
            <a:endParaRPr lang="en-US" b="1" dirty="0">
              <a:solidFill>
                <a:srgbClr val="306EA6"/>
              </a:solidFill>
              <a:latin typeface="Calibri"/>
              <a:cs typeface="Calibri"/>
            </a:endParaRPr>
          </a:p>
          <a:p>
            <a:pPr marL="285750" indent="-285750">
              <a:buFont typeface="Arial" panose="020B0604020202020204" pitchFamily="34" charset="0"/>
              <a:buChar char="•"/>
            </a:pPr>
            <a:r>
              <a:rPr lang="en-US" b="1" dirty="0">
                <a:solidFill>
                  <a:srgbClr val="306EA6"/>
                </a:solidFill>
                <a:latin typeface="Calibri"/>
                <a:cs typeface="Calibri"/>
              </a:rPr>
              <a:t>According to a survey by the American Council on Education, 83% of college seniors reported that they wished they had received more mentorship and guidance during their academic journey. ASH can fill this mentorship gap by connecting juniors with seniors or providing mentorship through virtual channels.</a:t>
            </a:r>
          </a:p>
          <a:p>
            <a:pPr marL="285750" indent="-285750">
              <a:buFont typeface="Arial" panose="020B0604020202020204" pitchFamily="34" charset="0"/>
              <a:buChar char="•"/>
            </a:pPr>
            <a:endParaRPr lang="en-IN" b="1" dirty="0">
              <a:solidFill>
                <a:srgbClr val="306EA6"/>
              </a:solidFill>
              <a:latin typeface="Calibri"/>
              <a:cs typeface="Calibri"/>
            </a:endParaRPr>
          </a:p>
          <a:p>
            <a:pPr algn="ctr"/>
            <a:endParaRPr lang="en-IN" b="1" dirty="0">
              <a:solidFill>
                <a:srgbClr val="306EA6"/>
              </a:solidFill>
              <a:latin typeface="Calibri"/>
              <a:cs typeface="Calibri"/>
            </a:endParaRPr>
          </a:p>
        </p:txBody>
      </p:sp>
      <p:pic>
        <p:nvPicPr>
          <p:cNvPr id="2050" name="Picture 2" descr="&quot;Career services &#10;professionals provide &#10;valuable assistance.&quot; &#10;85% &#10;&quot;Most people need career &#10;assistance from a career &#10;services professional.&quot; &#10;25% &#10;68% &#10;Agree &#10;Strongly agree &#10;Somewhat agree &#10;Somewhat disagree &#10;Strongly disagree &#10;&quot;My career choice was &#10;inspired by a career services &#10;professional.&quot; &#10;34 % &#10;Agree &#10;26% ">
            <a:extLst>
              <a:ext uri="{FF2B5EF4-FFF2-40B4-BE49-F238E27FC236}">
                <a16:creationId xmlns:a16="http://schemas.microsoft.com/office/drawing/2014/main" id="{A4B0351A-5F89-7470-B2C0-08BC490F458B}"/>
              </a:ext>
            </a:extLst>
          </p:cNvPr>
          <p:cNvPicPr>
            <a:picLocks noChangeAspect="1" noChangeArrowheads="1"/>
          </p:cNvPicPr>
          <p:nvPr/>
        </p:nvPicPr>
        <p:blipFill>
          <a:blip r:embed="rId5">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1574781" y="1255872"/>
            <a:ext cx="6518309" cy="27295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8E0F53-CDB6-F1C7-0345-95443E7EF97A}"/>
              </a:ext>
            </a:extLst>
          </p:cNvPr>
          <p:cNvSpPr txBox="1"/>
          <p:nvPr/>
        </p:nvSpPr>
        <p:spPr>
          <a:xfrm>
            <a:off x="1582594" y="4167223"/>
            <a:ext cx="6141168" cy="400110"/>
          </a:xfrm>
          <a:prstGeom prst="rect">
            <a:avLst/>
          </a:prstGeom>
          <a:noFill/>
        </p:spPr>
        <p:txBody>
          <a:bodyPr wrap="square" rtlCol="0">
            <a:spAutoFit/>
          </a:bodyPr>
          <a:lstStyle/>
          <a:p>
            <a:r>
              <a:rPr lang="en-US" sz="1000" b="1" i="1" dirty="0">
                <a:solidFill>
                  <a:schemeClr val="bg1">
                    <a:lumMod val="50000"/>
                  </a:schemeClr>
                </a:solidFill>
                <a:latin typeface="Söhne"/>
              </a:rPr>
              <a:t>Source - 2021 Harris Poll - Perceptions of Career Development from Working America commissioned by - The National Career Development Association (NCDA)</a:t>
            </a:r>
          </a:p>
        </p:txBody>
      </p:sp>
    </p:spTree>
    <p:extLst>
      <p:ext uri="{BB962C8B-B14F-4D97-AF65-F5344CB8AC3E}">
        <p14:creationId xmlns:p14="http://schemas.microsoft.com/office/powerpoint/2010/main" val="3419732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dissolve">
                                      <p:cBhvr>
                                        <p:cTn id="7" dur="1000"/>
                                        <p:tgtEl>
                                          <p:spTgt spid="205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1000"/>
                                        <p:tgtEl>
                                          <p:spTgt spid="6"/>
                                        </p:tgtEl>
                                      </p:cBhvr>
                                    </p:animEffect>
                                    <p:set>
                                      <p:cBhvr>
                                        <p:cTn id="15" dur="1" fill="hold">
                                          <p:stCondLst>
                                            <p:cond delay="999"/>
                                          </p:stCondLst>
                                        </p:cTn>
                                        <p:tgtEl>
                                          <p:spTgt spid="6"/>
                                        </p:tgtEl>
                                        <p:attrNameLst>
                                          <p:attrName>style.visibility</p:attrName>
                                        </p:attrNameLst>
                                      </p:cBhvr>
                                      <p:to>
                                        <p:strVal val="hidden"/>
                                      </p:to>
                                    </p:set>
                                  </p:childTnLst>
                                </p:cTn>
                              </p:par>
                              <p:par>
                                <p:cTn id="16" presetID="9" presetClass="exit" presetSubtype="0" fill="hold" nodeType="withEffect">
                                  <p:stCondLst>
                                    <p:cond delay="0"/>
                                  </p:stCondLst>
                                  <p:childTnLst>
                                    <p:animEffect transition="out" filter="dissolve">
                                      <p:cBhvr>
                                        <p:cTn id="17" dur="1000"/>
                                        <p:tgtEl>
                                          <p:spTgt spid="2050"/>
                                        </p:tgtEl>
                                      </p:cBhvr>
                                    </p:animEffect>
                                    <p:set>
                                      <p:cBhvr>
                                        <p:cTn id="18" dur="1" fill="hold">
                                          <p:stCondLst>
                                            <p:cond delay="999"/>
                                          </p:stCondLst>
                                        </p:cTn>
                                        <p:tgtEl>
                                          <p:spTgt spid="2050"/>
                                        </p:tgtEl>
                                        <p:attrNameLst>
                                          <p:attrName>style.visibility</p:attrName>
                                        </p:attrNameLst>
                                      </p:cBhvr>
                                      <p:to>
                                        <p:strVal val="hidden"/>
                                      </p:to>
                                    </p:set>
                                  </p:childTnLst>
                                </p:cTn>
                              </p:par>
                              <p:par>
                                <p:cTn id="19" presetID="9" presetClass="entr" presetSubtype="0" fill="hold" grpId="1"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P spid="6"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21604"/>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B399953-6FB5-3D06-187B-07207F04EC61}"/>
              </a:ext>
            </a:extLst>
          </p:cNvPr>
          <p:cNvPicPr>
            <a:picLocks noChangeAspect="1"/>
          </p:cNvPicPr>
          <p:nvPr/>
        </p:nvPicPr>
        <p:blipFill rotWithShape="1">
          <a:blip r:embed="rId3">
            <a:clrChange>
              <a:clrFrom>
                <a:srgbClr val="FFFFFF"/>
              </a:clrFrom>
              <a:clrTo>
                <a:srgbClr val="FFFFFF">
                  <a:alpha val="0"/>
                </a:srgbClr>
              </a:clrTo>
            </a:clrChange>
            <a:alphaModFix amt="35000"/>
            <a:extLst>
              <a:ext uri="{BEBA8EAE-BF5A-486C-A8C5-ECC9F3942E4B}">
                <a14:imgProps xmlns:a14="http://schemas.microsoft.com/office/drawing/2010/main">
                  <a14:imgLayer r:embed="rId4">
                    <a14:imgEffect>
                      <a14:artisticTexturizer/>
                    </a14:imgEffect>
                  </a14:imgLayer>
                </a14:imgProps>
              </a:ext>
            </a:extLst>
          </a:blip>
          <a:srcRect b="5299"/>
          <a:stretch/>
        </p:blipFill>
        <p:spPr>
          <a:xfrm>
            <a:off x="5962339" y="-4625673"/>
            <a:ext cx="13772781" cy="13422373"/>
          </a:xfrm>
          <a:prstGeom prst="rect">
            <a:avLst/>
          </a:prstGeom>
        </p:spPr>
      </p:pic>
      <p:sp>
        <p:nvSpPr>
          <p:cNvPr id="3" name="Oval 2">
            <a:extLst>
              <a:ext uri="{FF2B5EF4-FFF2-40B4-BE49-F238E27FC236}">
                <a16:creationId xmlns:a16="http://schemas.microsoft.com/office/drawing/2014/main" id="{7307D73B-D17E-259C-3F72-67E26B164143}"/>
              </a:ext>
            </a:extLst>
          </p:cNvPr>
          <p:cNvSpPr/>
          <p:nvPr/>
        </p:nvSpPr>
        <p:spPr>
          <a:xfrm>
            <a:off x="-993651" y="-408533"/>
            <a:ext cx="3676553" cy="6982905"/>
          </a:xfrm>
          <a:custGeom>
            <a:avLst/>
            <a:gdLst>
              <a:gd name="connsiteX0" fmla="*/ 0 w 2631233"/>
              <a:gd name="connsiteY0" fmla="*/ 1315617 h 2631233"/>
              <a:gd name="connsiteX1" fmla="*/ 1315617 w 2631233"/>
              <a:gd name="connsiteY1" fmla="*/ 0 h 2631233"/>
              <a:gd name="connsiteX2" fmla="*/ 2631234 w 2631233"/>
              <a:gd name="connsiteY2" fmla="*/ 1315617 h 2631233"/>
              <a:gd name="connsiteX3" fmla="*/ 1315617 w 2631233"/>
              <a:gd name="connsiteY3" fmla="*/ 2631234 h 2631233"/>
              <a:gd name="connsiteX4" fmla="*/ 0 w 2631233"/>
              <a:gd name="connsiteY4" fmla="*/ 1315617 h 2631233"/>
              <a:gd name="connsiteX0" fmla="*/ 17592 w 2648826"/>
              <a:gd name="connsiteY0" fmla="*/ 1315617 h 3545634"/>
              <a:gd name="connsiteX1" fmla="*/ 1333209 w 2648826"/>
              <a:gd name="connsiteY1" fmla="*/ 0 h 3545634"/>
              <a:gd name="connsiteX2" fmla="*/ 2648826 w 2648826"/>
              <a:gd name="connsiteY2" fmla="*/ 1315617 h 3545634"/>
              <a:gd name="connsiteX3" fmla="*/ 848018 w 2648826"/>
              <a:gd name="connsiteY3" fmla="*/ 3545634 h 3545634"/>
              <a:gd name="connsiteX4" fmla="*/ 17592 w 2648826"/>
              <a:gd name="connsiteY4" fmla="*/ 1315617 h 3545634"/>
              <a:gd name="connsiteX0" fmla="*/ 13712 w 3820603"/>
              <a:gd name="connsiteY0" fmla="*/ 1518122 h 3759872"/>
              <a:gd name="connsiteX1" fmla="*/ 1329329 w 3820603"/>
              <a:gd name="connsiteY1" fmla="*/ 202505 h 3759872"/>
              <a:gd name="connsiteX2" fmla="*/ 3820603 w 3820603"/>
              <a:gd name="connsiteY2" fmla="*/ 473094 h 3759872"/>
              <a:gd name="connsiteX3" fmla="*/ 844138 w 3820603"/>
              <a:gd name="connsiteY3" fmla="*/ 3748139 h 3759872"/>
              <a:gd name="connsiteX4" fmla="*/ 13712 w 3820603"/>
              <a:gd name="connsiteY4" fmla="*/ 1518122 h 3759872"/>
              <a:gd name="connsiteX0" fmla="*/ 13712 w 3820603"/>
              <a:gd name="connsiteY0" fmla="*/ 1606467 h 3848217"/>
              <a:gd name="connsiteX1" fmla="*/ 1329329 w 3820603"/>
              <a:gd name="connsiteY1" fmla="*/ 290850 h 3848217"/>
              <a:gd name="connsiteX2" fmla="*/ 3820603 w 3820603"/>
              <a:gd name="connsiteY2" fmla="*/ 561439 h 3848217"/>
              <a:gd name="connsiteX3" fmla="*/ 844138 w 3820603"/>
              <a:gd name="connsiteY3" fmla="*/ 3836484 h 3848217"/>
              <a:gd name="connsiteX4" fmla="*/ 13712 w 3820603"/>
              <a:gd name="connsiteY4" fmla="*/ 1606467 h 3848217"/>
              <a:gd name="connsiteX0" fmla="*/ 425816 w 4232707"/>
              <a:gd name="connsiteY0" fmla="*/ 1606467 h 3811086"/>
              <a:gd name="connsiteX1" fmla="*/ 1741433 w 4232707"/>
              <a:gd name="connsiteY1" fmla="*/ 290850 h 3811086"/>
              <a:gd name="connsiteX2" fmla="*/ 4232707 w 4232707"/>
              <a:gd name="connsiteY2" fmla="*/ 561439 h 3811086"/>
              <a:gd name="connsiteX3" fmla="*/ 304520 w 4232707"/>
              <a:gd name="connsiteY3" fmla="*/ 3799162 h 3811086"/>
              <a:gd name="connsiteX4" fmla="*/ 425816 w 4232707"/>
              <a:gd name="connsiteY4" fmla="*/ 1606467 h 3811086"/>
              <a:gd name="connsiteX0" fmla="*/ 303321 w 4117435"/>
              <a:gd name="connsiteY0" fmla="*/ 1402704 h 3622742"/>
              <a:gd name="connsiteX1" fmla="*/ 1618938 w 4117435"/>
              <a:gd name="connsiteY1" fmla="*/ 87087 h 3622742"/>
              <a:gd name="connsiteX2" fmla="*/ 4110212 w 4117435"/>
              <a:gd name="connsiteY2" fmla="*/ 357676 h 3622742"/>
              <a:gd name="connsiteX3" fmla="*/ 2449360 w 4117435"/>
              <a:gd name="connsiteY3" fmla="*/ 2485054 h 3622742"/>
              <a:gd name="connsiteX4" fmla="*/ 182025 w 4117435"/>
              <a:gd name="connsiteY4" fmla="*/ 3595399 h 3622742"/>
              <a:gd name="connsiteX5" fmla="*/ 303321 w 4117435"/>
              <a:gd name="connsiteY5" fmla="*/ 1402704 h 3622742"/>
              <a:gd name="connsiteX0" fmla="*/ 299205 w 4112998"/>
              <a:gd name="connsiteY0" fmla="*/ 1402704 h 3608491"/>
              <a:gd name="connsiteX1" fmla="*/ 1614822 w 4112998"/>
              <a:gd name="connsiteY1" fmla="*/ 87087 h 3608491"/>
              <a:gd name="connsiteX2" fmla="*/ 4106096 w 4112998"/>
              <a:gd name="connsiteY2" fmla="*/ 357676 h 3608491"/>
              <a:gd name="connsiteX3" fmla="*/ 2389261 w 4112998"/>
              <a:gd name="connsiteY3" fmla="*/ 2223797 h 3608491"/>
              <a:gd name="connsiteX4" fmla="*/ 177909 w 4112998"/>
              <a:gd name="connsiteY4" fmla="*/ 3595399 h 3608491"/>
              <a:gd name="connsiteX5" fmla="*/ 299205 w 4112998"/>
              <a:gd name="connsiteY5" fmla="*/ 1402704 h 3608491"/>
              <a:gd name="connsiteX0" fmla="*/ 299205 w 4112998"/>
              <a:gd name="connsiteY0" fmla="*/ 1402704 h 3621435"/>
              <a:gd name="connsiteX1" fmla="*/ 1614822 w 4112998"/>
              <a:gd name="connsiteY1" fmla="*/ 87087 h 3621435"/>
              <a:gd name="connsiteX2" fmla="*/ 4106096 w 4112998"/>
              <a:gd name="connsiteY2" fmla="*/ 357676 h 3621435"/>
              <a:gd name="connsiteX3" fmla="*/ 2389261 w 4112998"/>
              <a:gd name="connsiteY3" fmla="*/ 2466392 h 3621435"/>
              <a:gd name="connsiteX4" fmla="*/ 177909 w 4112998"/>
              <a:gd name="connsiteY4" fmla="*/ 3595399 h 3621435"/>
              <a:gd name="connsiteX5" fmla="*/ 299205 w 4112998"/>
              <a:gd name="connsiteY5" fmla="*/ 1402704 h 3621435"/>
              <a:gd name="connsiteX0" fmla="*/ 299205 w 3798068"/>
              <a:gd name="connsiteY0" fmla="*/ 1541663 h 3760394"/>
              <a:gd name="connsiteX1" fmla="*/ 1614822 w 3798068"/>
              <a:gd name="connsiteY1" fmla="*/ 226046 h 3760394"/>
              <a:gd name="connsiteX2" fmla="*/ 3788855 w 3798068"/>
              <a:gd name="connsiteY2" fmla="*/ 216717 h 3760394"/>
              <a:gd name="connsiteX3" fmla="*/ 2389261 w 3798068"/>
              <a:gd name="connsiteY3" fmla="*/ 2605351 h 3760394"/>
              <a:gd name="connsiteX4" fmla="*/ 177909 w 3798068"/>
              <a:gd name="connsiteY4" fmla="*/ 3734358 h 3760394"/>
              <a:gd name="connsiteX5" fmla="*/ 299205 w 3798068"/>
              <a:gd name="connsiteY5" fmla="*/ 1541663 h 3760394"/>
              <a:gd name="connsiteX0" fmla="*/ 336597 w 3845616"/>
              <a:gd name="connsiteY0" fmla="*/ 1541663 h 3737864"/>
              <a:gd name="connsiteX1" fmla="*/ 1652214 w 3845616"/>
              <a:gd name="connsiteY1" fmla="*/ 226046 h 3737864"/>
              <a:gd name="connsiteX2" fmla="*/ 3826247 w 3845616"/>
              <a:gd name="connsiteY2" fmla="*/ 216717 h 3737864"/>
              <a:gd name="connsiteX3" fmla="*/ 2934653 w 3845616"/>
              <a:gd name="connsiteY3" fmla="*/ 996684 h 3737864"/>
              <a:gd name="connsiteX4" fmla="*/ 215301 w 3845616"/>
              <a:gd name="connsiteY4" fmla="*/ 3734358 h 3737864"/>
              <a:gd name="connsiteX5" fmla="*/ 336597 w 3845616"/>
              <a:gd name="connsiteY5" fmla="*/ 1541663 h 3737864"/>
              <a:gd name="connsiteX0" fmla="*/ 180174 w 3683798"/>
              <a:gd name="connsiteY0" fmla="*/ 1541663 h 6876073"/>
              <a:gd name="connsiteX1" fmla="*/ 1495791 w 3683798"/>
              <a:gd name="connsiteY1" fmla="*/ 226046 h 6876073"/>
              <a:gd name="connsiteX2" fmla="*/ 3669824 w 3683798"/>
              <a:gd name="connsiteY2" fmla="*/ 216717 h 6876073"/>
              <a:gd name="connsiteX3" fmla="*/ 2778230 w 3683798"/>
              <a:gd name="connsiteY3" fmla="*/ 996684 h 6876073"/>
              <a:gd name="connsiteX4" fmla="*/ 625998 w 3683798"/>
              <a:gd name="connsiteY4" fmla="*/ 6823954 h 6876073"/>
              <a:gd name="connsiteX5" fmla="*/ 58878 w 3683798"/>
              <a:gd name="connsiteY5" fmla="*/ 3734358 h 6876073"/>
              <a:gd name="connsiteX6" fmla="*/ 180174 w 3683798"/>
              <a:gd name="connsiteY6" fmla="*/ 1541663 h 6876073"/>
              <a:gd name="connsiteX0" fmla="*/ 180174 w 3676904"/>
              <a:gd name="connsiteY0" fmla="*/ 1541663 h 6876073"/>
              <a:gd name="connsiteX1" fmla="*/ 1495791 w 3676904"/>
              <a:gd name="connsiteY1" fmla="*/ 226046 h 6876073"/>
              <a:gd name="connsiteX2" fmla="*/ 3669824 w 3676904"/>
              <a:gd name="connsiteY2" fmla="*/ 216717 h 6876073"/>
              <a:gd name="connsiteX3" fmla="*/ 2168630 w 3676904"/>
              <a:gd name="connsiteY3" fmla="*/ 1809484 h 6876073"/>
              <a:gd name="connsiteX4" fmla="*/ 625998 w 3676904"/>
              <a:gd name="connsiteY4" fmla="*/ 6823954 h 6876073"/>
              <a:gd name="connsiteX5" fmla="*/ 58878 w 3676904"/>
              <a:gd name="connsiteY5" fmla="*/ 3734358 h 6876073"/>
              <a:gd name="connsiteX6" fmla="*/ 180174 w 3676904"/>
              <a:gd name="connsiteY6" fmla="*/ 1541663 h 6876073"/>
              <a:gd name="connsiteX0" fmla="*/ 180174 w 3676553"/>
              <a:gd name="connsiteY0" fmla="*/ 1541663 h 6982905"/>
              <a:gd name="connsiteX1" fmla="*/ 1495791 w 3676553"/>
              <a:gd name="connsiteY1" fmla="*/ 226046 h 6982905"/>
              <a:gd name="connsiteX2" fmla="*/ 3669824 w 3676553"/>
              <a:gd name="connsiteY2" fmla="*/ 216717 h 6982905"/>
              <a:gd name="connsiteX3" fmla="*/ 2168630 w 3676553"/>
              <a:gd name="connsiteY3" fmla="*/ 1809484 h 6982905"/>
              <a:gd name="connsiteX4" fmla="*/ 1675865 w 3676553"/>
              <a:gd name="connsiteY4" fmla="*/ 6349821 h 6982905"/>
              <a:gd name="connsiteX5" fmla="*/ 625998 w 3676553"/>
              <a:gd name="connsiteY5" fmla="*/ 6823954 h 6982905"/>
              <a:gd name="connsiteX6" fmla="*/ 58878 w 3676553"/>
              <a:gd name="connsiteY6" fmla="*/ 3734358 h 6982905"/>
              <a:gd name="connsiteX7" fmla="*/ 180174 w 3676553"/>
              <a:gd name="connsiteY7" fmla="*/ 1541663 h 698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6553" h="6982905">
                <a:moveTo>
                  <a:pt x="180174" y="1541663"/>
                </a:moveTo>
                <a:cubicBezTo>
                  <a:pt x="419659" y="956944"/>
                  <a:pt x="914183" y="446870"/>
                  <a:pt x="1495791" y="226046"/>
                </a:cubicBezTo>
                <a:cubicBezTo>
                  <a:pt x="2077399" y="5222"/>
                  <a:pt x="3562522" y="-142512"/>
                  <a:pt x="3669824" y="216717"/>
                </a:cubicBezTo>
                <a:cubicBezTo>
                  <a:pt x="3777126" y="575946"/>
                  <a:pt x="2571512" y="1027189"/>
                  <a:pt x="2168630" y="1809484"/>
                </a:cubicBezTo>
                <a:cubicBezTo>
                  <a:pt x="1765748" y="2591779"/>
                  <a:pt x="1932970" y="5514076"/>
                  <a:pt x="1675865" y="6349821"/>
                </a:cubicBezTo>
                <a:cubicBezTo>
                  <a:pt x="1418760" y="7185566"/>
                  <a:pt x="824940" y="7019976"/>
                  <a:pt x="625998" y="6823954"/>
                </a:cubicBezTo>
                <a:cubicBezTo>
                  <a:pt x="427056" y="6627932"/>
                  <a:pt x="133182" y="4614740"/>
                  <a:pt x="58878" y="3734358"/>
                </a:cubicBezTo>
                <a:cubicBezTo>
                  <a:pt x="-15426" y="2853976"/>
                  <a:pt x="-59311" y="2126382"/>
                  <a:pt x="180174" y="1541663"/>
                </a:cubicBezTo>
                <a:close/>
              </a:path>
            </a:pathLst>
          </a:custGeom>
          <a:gradFill>
            <a:gsLst>
              <a:gs pos="0">
                <a:srgbClr val="00B0F0"/>
              </a:gs>
              <a:gs pos="48000">
                <a:srgbClr val="00F6DC"/>
              </a:gs>
              <a:gs pos="100000">
                <a:schemeClr val="accent6">
                  <a:lumMod val="60000"/>
                  <a:lumOff val="4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44;p1">
            <a:extLst>
              <a:ext uri="{FF2B5EF4-FFF2-40B4-BE49-F238E27FC236}">
                <a16:creationId xmlns:a16="http://schemas.microsoft.com/office/drawing/2014/main" id="{68D1548A-71B9-779E-CAAD-D2156A062B86}"/>
              </a:ext>
            </a:extLst>
          </p:cNvPr>
          <p:cNvSpPr txBox="1"/>
          <p:nvPr/>
        </p:nvSpPr>
        <p:spPr>
          <a:xfrm>
            <a:off x="4033487" y="0"/>
            <a:ext cx="6171248" cy="1081701"/>
          </a:xfrm>
          <a:prstGeom prst="rect">
            <a:avLst/>
          </a:prstGeom>
          <a:noFill/>
          <a:ln>
            <a:noFill/>
          </a:ln>
        </p:spPr>
        <p:txBody>
          <a:bodyPr spcFirstLastPara="1" wrap="square" lIns="0" tIns="65400" rIns="0" bIns="0" anchor="t" anchorCtr="0">
            <a:spAutoFit/>
          </a:bodyPr>
          <a:lstStyle/>
          <a:p>
            <a:pPr marL="12700" marR="0" lvl="0" indent="0" algn="l" rtl="0">
              <a:spcBef>
                <a:spcPts val="0"/>
              </a:spcBef>
              <a:spcAft>
                <a:spcPts val="0"/>
              </a:spcAft>
              <a:buNone/>
            </a:pPr>
            <a:r>
              <a:rPr lang="en-US" sz="6600" b="1" dirty="0">
                <a:gradFill flip="none" rotWithShape="1">
                  <a:gsLst>
                    <a:gs pos="0">
                      <a:srgbClr val="00B0F0"/>
                    </a:gs>
                    <a:gs pos="48000">
                      <a:srgbClr val="00F6DC"/>
                    </a:gs>
                    <a:gs pos="100000">
                      <a:schemeClr val="accent6">
                        <a:lumMod val="60000"/>
                        <a:lumOff val="40000"/>
                      </a:schemeClr>
                    </a:gs>
                  </a:gsLst>
                  <a:path path="circle">
                    <a:fillToRect l="100000" t="100000"/>
                  </a:path>
                  <a:tileRect r="-100000" b="-100000"/>
                </a:gradFill>
                <a:latin typeface="Calibri"/>
                <a:cs typeface="Calibri"/>
                <a:sym typeface="Calibri"/>
              </a:rPr>
              <a:t>Our Solution</a:t>
            </a:r>
            <a:endParaRPr sz="6600" b="1" i="0" u="none" strike="noStrike" cap="none" dirty="0">
              <a:gradFill flip="none" rotWithShape="1">
                <a:gsLst>
                  <a:gs pos="0">
                    <a:srgbClr val="00B0F0"/>
                  </a:gs>
                  <a:gs pos="48000">
                    <a:srgbClr val="00F6DC"/>
                  </a:gs>
                  <a:gs pos="100000">
                    <a:schemeClr val="accent6">
                      <a:lumMod val="60000"/>
                      <a:lumOff val="40000"/>
                    </a:schemeClr>
                  </a:gs>
                </a:gsLst>
                <a:path path="circle">
                  <a:fillToRect l="100000" t="100000"/>
                </a:path>
                <a:tileRect r="-100000" b="-100000"/>
              </a:gradFill>
              <a:latin typeface="Calibri"/>
              <a:ea typeface="Calibri"/>
              <a:cs typeface="Calibri"/>
              <a:sym typeface="Calibri"/>
            </a:endParaRPr>
          </a:p>
        </p:txBody>
      </p:sp>
      <p:pic>
        <p:nvPicPr>
          <p:cNvPr id="6" name="Picture 5">
            <a:extLst>
              <a:ext uri="{FF2B5EF4-FFF2-40B4-BE49-F238E27FC236}">
                <a16:creationId xmlns:a16="http://schemas.microsoft.com/office/drawing/2014/main" id="{D51FF54D-A341-7DD2-0B6A-01DCEAA7CBA0}"/>
              </a:ext>
            </a:extLst>
          </p:cNvPr>
          <p:cNvPicPr>
            <a:picLocks noChangeAspect="1"/>
          </p:cNvPicPr>
          <p:nvPr/>
        </p:nvPicPr>
        <p:blipFill>
          <a:blip r:embed="rId5"/>
          <a:stretch>
            <a:fillRect/>
          </a:stretch>
        </p:blipFill>
        <p:spPr>
          <a:xfrm>
            <a:off x="2147881" y="1251662"/>
            <a:ext cx="9350264" cy="4907598"/>
          </a:xfrm>
          <a:prstGeom prst="rect">
            <a:avLst/>
          </a:prstGeom>
        </p:spPr>
      </p:pic>
      <p:grpSp>
        <p:nvGrpSpPr>
          <p:cNvPr id="8" name="Google Shape;262;p34">
            <a:extLst>
              <a:ext uri="{FF2B5EF4-FFF2-40B4-BE49-F238E27FC236}">
                <a16:creationId xmlns:a16="http://schemas.microsoft.com/office/drawing/2014/main" id="{F3D60EA1-4170-9E1B-7111-125D22178B42}"/>
              </a:ext>
            </a:extLst>
          </p:cNvPr>
          <p:cNvGrpSpPr/>
          <p:nvPr/>
        </p:nvGrpSpPr>
        <p:grpSpPr>
          <a:xfrm>
            <a:off x="4928259" y="2716809"/>
            <a:ext cx="3187041" cy="1819565"/>
            <a:chOff x="1177450" y="241631"/>
            <a:chExt cx="6173152" cy="3616776"/>
          </a:xfrm>
        </p:grpSpPr>
        <p:sp>
          <p:nvSpPr>
            <p:cNvPr id="11" name="Google Shape;263;p34">
              <a:extLst>
                <a:ext uri="{FF2B5EF4-FFF2-40B4-BE49-F238E27FC236}">
                  <a16:creationId xmlns:a16="http://schemas.microsoft.com/office/drawing/2014/main" id="{7F17DF98-6590-4FE9-850B-8290F4DE371B}"/>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64;p34">
              <a:extLst>
                <a:ext uri="{FF2B5EF4-FFF2-40B4-BE49-F238E27FC236}">
                  <a16:creationId xmlns:a16="http://schemas.microsoft.com/office/drawing/2014/main" id="{9A88B007-D8AD-E433-0935-3C477A9C0526}"/>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65;p34">
              <a:extLst>
                <a:ext uri="{FF2B5EF4-FFF2-40B4-BE49-F238E27FC236}">
                  <a16:creationId xmlns:a16="http://schemas.microsoft.com/office/drawing/2014/main" id="{34148919-5E8A-BA24-AEE3-761C6B20E104}"/>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66;p34">
              <a:extLst>
                <a:ext uri="{FF2B5EF4-FFF2-40B4-BE49-F238E27FC236}">
                  <a16:creationId xmlns:a16="http://schemas.microsoft.com/office/drawing/2014/main" id="{2A1A18E8-339C-BD71-D4E5-B8D833A529AC}"/>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9" name="Picture 18">
            <a:extLst>
              <a:ext uri="{FF2B5EF4-FFF2-40B4-BE49-F238E27FC236}">
                <a16:creationId xmlns:a16="http://schemas.microsoft.com/office/drawing/2014/main" id="{D7C871B6-7482-3F78-A76B-B3251A666C7B}"/>
              </a:ext>
            </a:extLst>
          </p:cNvPr>
          <p:cNvPicPr>
            <a:picLocks noChangeAspect="1"/>
          </p:cNvPicPr>
          <p:nvPr/>
        </p:nvPicPr>
        <p:blipFill>
          <a:blip r:embed="rId6"/>
          <a:stretch>
            <a:fillRect/>
          </a:stretch>
        </p:blipFill>
        <p:spPr>
          <a:xfrm>
            <a:off x="5307226" y="2815076"/>
            <a:ext cx="2436342" cy="1503454"/>
          </a:xfrm>
          <a:prstGeom prst="rect">
            <a:avLst/>
          </a:prstGeom>
        </p:spPr>
      </p:pic>
    </p:spTree>
    <p:extLst>
      <p:ext uri="{BB962C8B-B14F-4D97-AF65-F5344CB8AC3E}">
        <p14:creationId xmlns:p14="http://schemas.microsoft.com/office/powerpoint/2010/main" val="1755818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10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21604"/>
          </a:schemeClr>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307D73B-D17E-259C-3F72-67E26B164143}"/>
              </a:ext>
            </a:extLst>
          </p:cNvPr>
          <p:cNvSpPr/>
          <p:nvPr/>
        </p:nvSpPr>
        <p:spPr>
          <a:xfrm>
            <a:off x="-1117066" y="-420409"/>
            <a:ext cx="3676553" cy="6982905"/>
          </a:xfrm>
          <a:custGeom>
            <a:avLst/>
            <a:gdLst>
              <a:gd name="connsiteX0" fmla="*/ 0 w 2631233"/>
              <a:gd name="connsiteY0" fmla="*/ 1315617 h 2631233"/>
              <a:gd name="connsiteX1" fmla="*/ 1315617 w 2631233"/>
              <a:gd name="connsiteY1" fmla="*/ 0 h 2631233"/>
              <a:gd name="connsiteX2" fmla="*/ 2631234 w 2631233"/>
              <a:gd name="connsiteY2" fmla="*/ 1315617 h 2631233"/>
              <a:gd name="connsiteX3" fmla="*/ 1315617 w 2631233"/>
              <a:gd name="connsiteY3" fmla="*/ 2631234 h 2631233"/>
              <a:gd name="connsiteX4" fmla="*/ 0 w 2631233"/>
              <a:gd name="connsiteY4" fmla="*/ 1315617 h 2631233"/>
              <a:gd name="connsiteX0" fmla="*/ 17592 w 2648826"/>
              <a:gd name="connsiteY0" fmla="*/ 1315617 h 3545634"/>
              <a:gd name="connsiteX1" fmla="*/ 1333209 w 2648826"/>
              <a:gd name="connsiteY1" fmla="*/ 0 h 3545634"/>
              <a:gd name="connsiteX2" fmla="*/ 2648826 w 2648826"/>
              <a:gd name="connsiteY2" fmla="*/ 1315617 h 3545634"/>
              <a:gd name="connsiteX3" fmla="*/ 848018 w 2648826"/>
              <a:gd name="connsiteY3" fmla="*/ 3545634 h 3545634"/>
              <a:gd name="connsiteX4" fmla="*/ 17592 w 2648826"/>
              <a:gd name="connsiteY4" fmla="*/ 1315617 h 3545634"/>
              <a:gd name="connsiteX0" fmla="*/ 13712 w 3820603"/>
              <a:gd name="connsiteY0" fmla="*/ 1518122 h 3759872"/>
              <a:gd name="connsiteX1" fmla="*/ 1329329 w 3820603"/>
              <a:gd name="connsiteY1" fmla="*/ 202505 h 3759872"/>
              <a:gd name="connsiteX2" fmla="*/ 3820603 w 3820603"/>
              <a:gd name="connsiteY2" fmla="*/ 473094 h 3759872"/>
              <a:gd name="connsiteX3" fmla="*/ 844138 w 3820603"/>
              <a:gd name="connsiteY3" fmla="*/ 3748139 h 3759872"/>
              <a:gd name="connsiteX4" fmla="*/ 13712 w 3820603"/>
              <a:gd name="connsiteY4" fmla="*/ 1518122 h 3759872"/>
              <a:gd name="connsiteX0" fmla="*/ 13712 w 3820603"/>
              <a:gd name="connsiteY0" fmla="*/ 1606467 h 3848217"/>
              <a:gd name="connsiteX1" fmla="*/ 1329329 w 3820603"/>
              <a:gd name="connsiteY1" fmla="*/ 290850 h 3848217"/>
              <a:gd name="connsiteX2" fmla="*/ 3820603 w 3820603"/>
              <a:gd name="connsiteY2" fmla="*/ 561439 h 3848217"/>
              <a:gd name="connsiteX3" fmla="*/ 844138 w 3820603"/>
              <a:gd name="connsiteY3" fmla="*/ 3836484 h 3848217"/>
              <a:gd name="connsiteX4" fmla="*/ 13712 w 3820603"/>
              <a:gd name="connsiteY4" fmla="*/ 1606467 h 3848217"/>
              <a:gd name="connsiteX0" fmla="*/ 425816 w 4232707"/>
              <a:gd name="connsiteY0" fmla="*/ 1606467 h 3811086"/>
              <a:gd name="connsiteX1" fmla="*/ 1741433 w 4232707"/>
              <a:gd name="connsiteY1" fmla="*/ 290850 h 3811086"/>
              <a:gd name="connsiteX2" fmla="*/ 4232707 w 4232707"/>
              <a:gd name="connsiteY2" fmla="*/ 561439 h 3811086"/>
              <a:gd name="connsiteX3" fmla="*/ 304520 w 4232707"/>
              <a:gd name="connsiteY3" fmla="*/ 3799162 h 3811086"/>
              <a:gd name="connsiteX4" fmla="*/ 425816 w 4232707"/>
              <a:gd name="connsiteY4" fmla="*/ 1606467 h 3811086"/>
              <a:gd name="connsiteX0" fmla="*/ 303321 w 4117435"/>
              <a:gd name="connsiteY0" fmla="*/ 1402704 h 3622742"/>
              <a:gd name="connsiteX1" fmla="*/ 1618938 w 4117435"/>
              <a:gd name="connsiteY1" fmla="*/ 87087 h 3622742"/>
              <a:gd name="connsiteX2" fmla="*/ 4110212 w 4117435"/>
              <a:gd name="connsiteY2" fmla="*/ 357676 h 3622742"/>
              <a:gd name="connsiteX3" fmla="*/ 2449360 w 4117435"/>
              <a:gd name="connsiteY3" fmla="*/ 2485054 h 3622742"/>
              <a:gd name="connsiteX4" fmla="*/ 182025 w 4117435"/>
              <a:gd name="connsiteY4" fmla="*/ 3595399 h 3622742"/>
              <a:gd name="connsiteX5" fmla="*/ 303321 w 4117435"/>
              <a:gd name="connsiteY5" fmla="*/ 1402704 h 3622742"/>
              <a:gd name="connsiteX0" fmla="*/ 299205 w 4112998"/>
              <a:gd name="connsiteY0" fmla="*/ 1402704 h 3608491"/>
              <a:gd name="connsiteX1" fmla="*/ 1614822 w 4112998"/>
              <a:gd name="connsiteY1" fmla="*/ 87087 h 3608491"/>
              <a:gd name="connsiteX2" fmla="*/ 4106096 w 4112998"/>
              <a:gd name="connsiteY2" fmla="*/ 357676 h 3608491"/>
              <a:gd name="connsiteX3" fmla="*/ 2389261 w 4112998"/>
              <a:gd name="connsiteY3" fmla="*/ 2223797 h 3608491"/>
              <a:gd name="connsiteX4" fmla="*/ 177909 w 4112998"/>
              <a:gd name="connsiteY4" fmla="*/ 3595399 h 3608491"/>
              <a:gd name="connsiteX5" fmla="*/ 299205 w 4112998"/>
              <a:gd name="connsiteY5" fmla="*/ 1402704 h 3608491"/>
              <a:gd name="connsiteX0" fmla="*/ 299205 w 4112998"/>
              <a:gd name="connsiteY0" fmla="*/ 1402704 h 3621435"/>
              <a:gd name="connsiteX1" fmla="*/ 1614822 w 4112998"/>
              <a:gd name="connsiteY1" fmla="*/ 87087 h 3621435"/>
              <a:gd name="connsiteX2" fmla="*/ 4106096 w 4112998"/>
              <a:gd name="connsiteY2" fmla="*/ 357676 h 3621435"/>
              <a:gd name="connsiteX3" fmla="*/ 2389261 w 4112998"/>
              <a:gd name="connsiteY3" fmla="*/ 2466392 h 3621435"/>
              <a:gd name="connsiteX4" fmla="*/ 177909 w 4112998"/>
              <a:gd name="connsiteY4" fmla="*/ 3595399 h 3621435"/>
              <a:gd name="connsiteX5" fmla="*/ 299205 w 4112998"/>
              <a:gd name="connsiteY5" fmla="*/ 1402704 h 3621435"/>
              <a:gd name="connsiteX0" fmla="*/ 299205 w 3798068"/>
              <a:gd name="connsiteY0" fmla="*/ 1541663 h 3760394"/>
              <a:gd name="connsiteX1" fmla="*/ 1614822 w 3798068"/>
              <a:gd name="connsiteY1" fmla="*/ 226046 h 3760394"/>
              <a:gd name="connsiteX2" fmla="*/ 3788855 w 3798068"/>
              <a:gd name="connsiteY2" fmla="*/ 216717 h 3760394"/>
              <a:gd name="connsiteX3" fmla="*/ 2389261 w 3798068"/>
              <a:gd name="connsiteY3" fmla="*/ 2605351 h 3760394"/>
              <a:gd name="connsiteX4" fmla="*/ 177909 w 3798068"/>
              <a:gd name="connsiteY4" fmla="*/ 3734358 h 3760394"/>
              <a:gd name="connsiteX5" fmla="*/ 299205 w 3798068"/>
              <a:gd name="connsiteY5" fmla="*/ 1541663 h 3760394"/>
              <a:gd name="connsiteX0" fmla="*/ 336597 w 3845616"/>
              <a:gd name="connsiteY0" fmla="*/ 1541663 h 3737864"/>
              <a:gd name="connsiteX1" fmla="*/ 1652214 w 3845616"/>
              <a:gd name="connsiteY1" fmla="*/ 226046 h 3737864"/>
              <a:gd name="connsiteX2" fmla="*/ 3826247 w 3845616"/>
              <a:gd name="connsiteY2" fmla="*/ 216717 h 3737864"/>
              <a:gd name="connsiteX3" fmla="*/ 2934653 w 3845616"/>
              <a:gd name="connsiteY3" fmla="*/ 996684 h 3737864"/>
              <a:gd name="connsiteX4" fmla="*/ 215301 w 3845616"/>
              <a:gd name="connsiteY4" fmla="*/ 3734358 h 3737864"/>
              <a:gd name="connsiteX5" fmla="*/ 336597 w 3845616"/>
              <a:gd name="connsiteY5" fmla="*/ 1541663 h 3737864"/>
              <a:gd name="connsiteX0" fmla="*/ 180174 w 3683798"/>
              <a:gd name="connsiteY0" fmla="*/ 1541663 h 6876073"/>
              <a:gd name="connsiteX1" fmla="*/ 1495791 w 3683798"/>
              <a:gd name="connsiteY1" fmla="*/ 226046 h 6876073"/>
              <a:gd name="connsiteX2" fmla="*/ 3669824 w 3683798"/>
              <a:gd name="connsiteY2" fmla="*/ 216717 h 6876073"/>
              <a:gd name="connsiteX3" fmla="*/ 2778230 w 3683798"/>
              <a:gd name="connsiteY3" fmla="*/ 996684 h 6876073"/>
              <a:gd name="connsiteX4" fmla="*/ 625998 w 3683798"/>
              <a:gd name="connsiteY4" fmla="*/ 6823954 h 6876073"/>
              <a:gd name="connsiteX5" fmla="*/ 58878 w 3683798"/>
              <a:gd name="connsiteY5" fmla="*/ 3734358 h 6876073"/>
              <a:gd name="connsiteX6" fmla="*/ 180174 w 3683798"/>
              <a:gd name="connsiteY6" fmla="*/ 1541663 h 6876073"/>
              <a:gd name="connsiteX0" fmla="*/ 180174 w 3676904"/>
              <a:gd name="connsiteY0" fmla="*/ 1541663 h 6876073"/>
              <a:gd name="connsiteX1" fmla="*/ 1495791 w 3676904"/>
              <a:gd name="connsiteY1" fmla="*/ 226046 h 6876073"/>
              <a:gd name="connsiteX2" fmla="*/ 3669824 w 3676904"/>
              <a:gd name="connsiteY2" fmla="*/ 216717 h 6876073"/>
              <a:gd name="connsiteX3" fmla="*/ 2168630 w 3676904"/>
              <a:gd name="connsiteY3" fmla="*/ 1809484 h 6876073"/>
              <a:gd name="connsiteX4" fmla="*/ 625998 w 3676904"/>
              <a:gd name="connsiteY4" fmla="*/ 6823954 h 6876073"/>
              <a:gd name="connsiteX5" fmla="*/ 58878 w 3676904"/>
              <a:gd name="connsiteY5" fmla="*/ 3734358 h 6876073"/>
              <a:gd name="connsiteX6" fmla="*/ 180174 w 3676904"/>
              <a:gd name="connsiteY6" fmla="*/ 1541663 h 6876073"/>
              <a:gd name="connsiteX0" fmla="*/ 180174 w 3676553"/>
              <a:gd name="connsiteY0" fmla="*/ 1541663 h 6982905"/>
              <a:gd name="connsiteX1" fmla="*/ 1495791 w 3676553"/>
              <a:gd name="connsiteY1" fmla="*/ 226046 h 6982905"/>
              <a:gd name="connsiteX2" fmla="*/ 3669824 w 3676553"/>
              <a:gd name="connsiteY2" fmla="*/ 216717 h 6982905"/>
              <a:gd name="connsiteX3" fmla="*/ 2168630 w 3676553"/>
              <a:gd name="connsiteY3" fmla="*/ 1809484 h 6982905"/>
              <a:gd name="connsiteX4" fmla="*/ 1675865 w 3676553"/>
              <a:gd name="connsiteY4" fmla="*/ 6349821 h 6982905"/>
              <a:gd name="connsiteX5" fmla="*/ 625998 w 3676553"/>
              <a:gd name="connsiteY5" fmla="*/ 6823954 h 6982905"/>
              <a:gd name="connsiteX6" fmla="*/ 58878 w 3676553"/>
              <a:gd name="connsiteY6" fmla="*/ 3734358 h 6982905"/>
              <a:gd name="connsiteX7" fmla="*/ 180174 w 3676553"/>
              <a:gd name="connsiteY7" fmla="*/ 1541663 h 698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6553" h="6982905">
                <a:moveTo>
                  <a:pt x="180174" y="1541663"/>
                </a:moveTo>
                <a:cubicBezTo>
                  <a:pt x="419659" y="956944"/>
                  <a:pt x="914183" y="446870"/>
                  <a:pt x="1495791" y="226046"/>
                </a:cubicBezTo>
                <a:cubicBezTo>
                  <a:pt x="2077399" y="5222"/>
                  <a:pt x="3562522" y="-142512"/>
                  <a:pt x="3669824" y="216717"/>
                </a:cubicBezTo>
                <a:cubicBezTo>
                  <a:pt x="3777126" y="575946"/>
                  <a:pt x="2571512" y="1027189"/>
                  <a:pt x="2168630" y="1809484"/>
                </a:cubicBezTo>
                <a:cubicBezTo>
                  <a:pt x="1765748" y="2591779"/>
                  <a:pt x="1932970" y="5514076"/>
                  <a:pt x="1675865" y="6349821"/>
                </a:cubicBezTo>
                <a:cubicBezTo>
                  <a:pt x="1418760" y="7185566"/>
                  <a:pt x="824940" y="7019976"/>
                  <a:pt x="625998" y="6823954"/>
                </a:cubicBezTo>
                <a:cubicBezTo>
                  <a:pt x="427056" y="6627932"/>
                  <a:pt x="133182" y="4614740"/>
                  <a:pt x="58878" y="3734358"/>
                </a:cubicBezTo>
                <a:cubicBezTo>
                  <a:pt x="-15426" y="2853976"/>
                  <a:pt x="-59311" y="2126382"/>
                  <a:pt x="180174" y="1541663"/>
                </a:cubicBezTo>
                <a:close/>
              </a:path>
            </a:pathLst>
          </a:custGeom>
          <a:gradFill>
            <a:gsLst>
              <a:gs pos="0">
                <a:srgbClr val="00B0F0"/>
              </a:gs>
              <a:gs pos="48000">
                <a:srgbClr val="00F6DC"/>
              </a:gs>
              <a:gs pos="100000">
                <a:schemeClr val="accent6">
                  <a:lumMod val="60000"/>
                  <a:lumOff val="4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F2237-7699-FBCF-06BF-A75E05333E67}"/>
              </a:ext>
            </a:extLst>
          </p:cNvPr>
          <p:cNvSpPr txBox="1"/>
          <p:nvPr/>
        </p:nvSpPr>
        <p:spPr>
          <a:xfrm>
            <a:off x="3183288" y="2071665"/>
            <a:ext cx="4660663" cy="584775"/>
          </a:xfrm>
          <a:prstGeom prst="rect">
            <a:avLst/>
          </a:prstGeom>
          <a:noFill/>
        </p:spPr>
        <p:txBody>
          <a:bodyPr wrap="square">
            <a:spAutoFit/>
          </a:bodyPr>
          <a:lstStyle/>
          <a:p>
            <a:pPr marL="12700" algn="ctr"/>
            <a:r>
              <a:rPr lang="en-IN" sz="3200" b="1" dirty="0">
                <a:solidFill>
                  <a:srgbClr val="306EA6"/>
                </a:solidFill>
                <a:latin typeface="Calibri"/>
                <a:cs typeface="Calibri"/>
              </a:rPr>
              <a:t>Why this Model?</a:t>
            </a:r>
            <a:endParaRPr lang="en-GB" sz="3200" b="1" dirty="0">
              <a:gradFill flip="none" rotWithShape="1">
                <a:gsLst>
                  <a:gs pos="0">
                    <a:srgbClr val="00B0F0"/>
                  </a:gs>
                  <a:gs pos="48000">
                    <a:srgbClr val="00F6DC"/>
                  </a:gs>
                  <a:gs pos="100000">
                    <a:schemeClr val="accent6">
                      <a:lumMod val="60000"/>
                      <a:lumOff val="40000"/>
                    </a:schemeClr>
                  </a:gs>
                </a:gsLst>
                <a:path path="circle">
                  <a:fillToRect l="100000" t="100000"/>
                </a:path>
                <a:tileRect r="-100000" b="-100000"/>
              </a:gradFill>
              <a:latin typeface="Calibri"/>
              <a:cs typeface="Calibri"/>
            </a:endParaRPr>
          </a:p>
        </p:txBody>
      </p:sp>
      <p:sp>
        <p:nvSpPr>
          <p:cNvPr id="31" name="Google Shape;590;p48">
            <a:extLst>
              <a:ext uri="{FF2B5EF4-FFF2-40B4-BE49-F238E27FC236}">
                <a16:creationId xmlns:a16="http://schemas.microsoft.com/office/drawing/2014/main" id="{A70B5D6C-CCD7-F543-30E5-8873178FF14D}"/>
              </a:ext>
            </a:extLst>
          </p:cNvPr>
          <p:cNvSpPr/>
          <p:nvPr/>
        </p:nvSpPr>
        <p:spPr>
          <a:xfrm>
            <a:off x="2736850" y="1899848"/>
            <a:ext cx="892876" cy="928410"/>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95D3DD9B-1839-8093-7BC3-B7205D3FC54F}"/>
              </a:ext>
            </a:extLst>
          </p:cNvPr>
          <p:cNvPicPr>
            <a:picLocks noChangeAspect="1"/>
          </p:cNvPicPr>
          <p:nvPr/>
        </p:nvPicPr>
        <p:blipFill>
          <a:blip r:embed="rId3">
            <a:clrChange>
              <a:clrFrom>
                <a:srgbClr val="FFFDFC"/>
              </a:clrFrom>
              <a:clrTo>
                <a:srgbClr val="FFFDFC">
                  <a:alpha val="0"/>
                </a:srgbClr>
              </a:clrTo>
            </a:clrChange>
          </a:blip>
          <a:stretch>
            <a:fillRect/>
          </a:stretch>
        </p:blipFill>
        <p:spPr>
          <a:xfrm>
            <a:off x="2055081" y="3636302"/>
            <a:ext cx="1978406" cy="1130518"/>
          </a:xfrm>
          <a:prstGeom prst="rect">
            <a:avLst/>
          </a:prstGeom>
        </p:spPr>
      </p:pic>
      <p:pic>
        <p:nvPicPr>
          <p:cNvPr id="11" name="Picture 10">
            <a:extLst>
              <a:ext uri="{FF2B5EF4-FFF2-40B4-BE49-F238E27FC236}">
                <a16:creationId xmlns:a16="http://schemas.microsoft.com/office/drawing/2014/main" id="{A5F73190-C391-B7DD-8AB1-457DC9C6489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55357" y="3636302"/>
            <a:ext cx="1978407" cy="1130518"/>
          </a:xfrm>
          <a:prstGeom prst="rect">
            <a:avLst/>
          </a:prstGeom>
        </p:spPr>
      </p:pic>
      <p:pic>
        <p:nvPicPr>
          <p:cNvPr id="13" name="Picture 12">
            <a:extLst>
              <a:ext uri="{FF2B5EF4-FFF2-40B4-BE49-F238E27FC236}">
                <a16:creationId xmlns:a16="http://schemas.microsoft.com/office/drawing/2014/main" id="{8AECE912-A5A1-836F-4B15-5441C1D6BB6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628862" y="3574053"/>
            <a:ext cx="2196278" cy="1255016"/>
          </a:xfrm>
          <a:prstGeom prst="rect">
            <a:avLst/>
          </a:prstGeom>
        </p:spPr>
      </p:pic>
      <p:pic>
        <p:nvPicPr>
          <p:cNvPr id="23" name="Picture 22">
            <a:extLst>
              <a:ext uri="{FF2B5EF4-FFF2-40B4-BE49-F238E27FC236}">
                <a16:creationId xmlns:a16="http://schemas.microsoft.com/office/drawing/2014/main" id="{20D0E71F-72A9-7F91-186C-B17F2AFE4B6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129634" y="3405749"/>
            <a:ext cx="2785341" cy="1591623"/>
          </a:xfrm>
          <a:prstGeom prst="rect">
            <a:avLst/>
          </a:prstGeom>
        </p:spPr>
      </p:pic>
      <p:pic>
        <p:nvPicPr>
          <p:cNvPr id="28" name="Picture 27">
            <a:extLst>
              <a:ext uri="{FF2B5EF4-FFF2-40B4-BE49-F238E27FC236}">
                <a16:creationId xmlns:a16="http://schemas.microsoft.com/office/drawing/2014/main" id="{77EA3095-3DEC-80F0-62F6-165AC0E2A77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795565" y="3636302"/>
            <a:ext cx="1978407" cy="1130518"/>
          </a:xfrm>
          <a:prstGeom prst="rect">
            <a:avLst/>
          </a:prstGeom>
        </p:spPr>
      </p:pic>
      <p:pic>
        <p:nvPicPr>
          <p:cNvPr id="34" name="Picture 33">
            <a:extLst>
              <a:ext uri="{FF2B5EF4-FFF2-40B4-BE49-F238E27FC236}">
                <a16:creationId xmlns:a16="http://schemas.microsoft.com/office/drawing/2014/main" id="{DE27AD8D-78E0-833A-D347-1E12A25B3897}"/>
              </a:ext>
            </a:extLst>
          </p:cNvPr>
          <p:cNvPicPr>
            <a:picLocks noChangeAspect="1"/>
          </p:cNvPicPr>
          <p:nvPr/>
        </p:nvPicPr>
        <p:blipFill>
          <a:blip r:embed="rId8">
            <a:clrChange>
              <a:clrFrom>
                <a:srgbClr val="FFFFFD"/>
              </a:clrFrom>
              <a:clrTo>
                <a:srgbClr val="FFFFFD">
                  <a:alpha val="0"/>
                </a:srgbClr>
              </a:clrTo>
            </a:clrChange>
          </a:blip>
          <a:stretch>
            <a:fillRect/>
          </a:stretch>
        </p:blipFill>
        <p:spPr>
          <a:xfrm>
            <a:off x="7288598" y="3457860"/>
            <a:ext cx="2432050" cy="1389743"/>
          </a:xfrm>
          <a:prstGeom prst="rect">
            <a:avLst/>
          </a:prstGeom>
        </p:spPr>
      </p:pic>
      <p:pic>
        <p:nvPicPr>
          <p:cNvPr id="37" name="Picture 36">
            <a:extLst>
              <a:ext uri="{FF2B5EF4-FFF2-40B4-BE49-F238E27FC236}">
                <a16:creationId xmlns:a16="http://schemas.microsoft.com/office/drawing/2014/main" id="{D450F79A-ECA6-166A-C1F3-036B0818D8C4}"/>
              </a:ext>
            </a:extLst>
          </p:cNvPr>
          <p:cNvPicPr>
            <a:picLocks noChangeAspect="1"/>
          </p:cNvPicPr>
          <p:nvPr/>
        </p:nvPicPr>
        <p:blipFill>
          <a:blip r:embed="rId9">
            <a:clrChange>
              <a:clrFrom>
                <a:srgbClr val="FEFDF9"/>
              </a:clrFrom>
              <a:clrTo>
                <a:srgbClr val="FEFDF9">
                  <a:alpha val="0"/>
                </a:srgbClr>
              </a:clrTo>
            </a:clrChange>
          </a:blip>
          <a:stretch>
            <a:fillRect/>
          </a:stretch>
        </p:blipFill>
        <p:spPr>
          <a:xfrm>
            <a:off x="1672948" y="3304766"/>
            <a:ext cx="2785342" cy="1591624"/>
          </a:xfrm>
          <a:prstGeom prst="rect">
            <a:avLst/>
          </a:prstGeom>
        </p:spPr>
      </p:pic>
      <p:pic>
        <p:nvPicPr>
          <p:cNvPr id="39" name="Picture 38">
            <a:extLst>
              <a:ext uri="{FF2B5EF4-FFF2-40B4-BE49-F238E27FC236}">
                <a16:creationId xmlns:a16="http://schemas.microsoft.com/office/drawing/2014/main" id="{2B1C36F9-4064-7975-1D5E-E244396C3DAE}"/>
              </a:ext>
            </a:extLst>
          </p:cNvPr>
          <p:cNvPicPr>
            <a:picLocks noChangeAspect="1"/>
          </p:cNvPicPr>
          <p:nvPr/>
        </p:nvPicPr>
        <p:blipFill rotWithShape="1">
          <a:blip r:embed="rId10">
            <a:clrChange>
              <a:clrFrom>
                <a:srgbClr val="FEFDF7"/>
              </a:clrFrom>
              <a:clrTo>
                <a:srgbClr val="FEFDF7">
                  <a:alpha val="0"/>
                </a:srgbClr>
              </a:clrTo>
            </a:clrChange>
          </a:blip>
          <a:srcRect l="24068" r="23424"/>
          <a:stretch/>
        </p:blipFill>
        <p:spPr>
          <a:xfrm>
            <a:off x="4357462" y="3689269"/>
            <a:ext cx="985258" cy="1072205"/>
          </a:xfrm>
          <a:prstGeom prst="rect">
            <a:avLst/>
          </a:prstGeom>
        </p:spPr>
      </p:pic>
      <p:sp>
        <p:nvSpPr>
          <p:cNvPr id="40" name="TextBox 39">
            <a:extLst>
              <a:ext uri="{FF2B5EF4-FFF2-40B4-BE49-F238E27FC236}">
                <a16:creationId xmlns:a16="http://schemas.microsoft.com/office/drawing/2014/main" id="{557DF1CF-EF69-3409-0D97-5694EDB36B08}"/>
              </a:ext>
            </a:extLst>
          </p:cNvPr>
          <p:cNvSpPr txBox="1"/>
          <p:nvPr/>
        </p:nvSpPr>
        <p:spPr>
          <a:xfrm>
            <a:off x="2282945" y="4699980"/>
            <a:ext cx="1470274" cy="400110"/>
          </a:xfrm>
          <a:prstGeom prst="rect">
            <a:avLst/>
          </a:prstGeom>
          <a:noFill/>
        </p:spPr>
        <p:txBody>
          <a:bodyPr wrap="none" rtlCol="0">
            <a:spAutoFit/>
          </a:bodyPr>
          <a:lstStyle/>
          <a:p>
            <a:pPr algn="ctr"/>
            <a:r>
              <a:rPr lang="en-US" sz="1000" b="1" dirty="0">
                <a:solidFill>
                  <a:srgbClr val="306EA6"/>
                </a:solidFill>
                <a:latin typeface="Calibri"/>
                <a:cs typeface="Calibri"/>
              </a:rPr>
              <a:t>Best Model </a:t>
            </a:r>
          </a:p>
          <a:p>
            <a:pPr algn="ctr"/>
            <a:r>
              <a:rPr lang="en-US" sz="1000" b="1" dirty="0">
                <a:solidFill>
                  <a:srgbClr val="306EA6"/>
                </a:solidFill>
                <a:latin typeface="Calibri"/>
                <a:cs typeface="Calibri"/>
              </a:rPr>
              <a:t>(175 Billion Parameters)</a:t>
            </a:r>
          </a:p>
        </p:txBody>
      </p:sp>
      <p:sp>
        <p:nvSpPr>
          <p:cNvPr id="41" name="TextBox 40">
            <a:extLst>
              <a:ext uri="{FF2B5EF4-FFF2-40B4-BE49-F238E27FC236}">
                <a16:creationId xmlns:a16="http://schemas.microsoft.com/office/drawing/2014/main" id="{1041098D-FBFE-BA08-6A7A-1A73C93CB3DB}"/>
              </a:ext>
            </a:extLst>
          </p:cNvPr>
          <p:cNvSpPr txBox="1"/>
          <p:nvPr/>
        </p:nvSpPr>
        <p:spPr>
          <a:xfrm>
            <a:off x="4463125" y="4814099"/>
            <a:ext cx="736100" cy="246221"/>
          </a:xfrm>
          <a:prstGeom prst="rect">
            <a:avLst/>
          </a:prstGeom>
          <a:noFill/>
        </p:spPr>
        <p:txBody>
          <a:bodyPr wrap="none" rtlCol="0">
            <a:spAutoFit/>
          </a:bodyPr>
          <a:lstStyle/>
          <a:p>
            <a:pPr algn="ctr"/>
            <a:r>
              <a:rPr lang="en-US" sz="1000" b="1" dirty="0">
                <a:solidFill>
                  <a:srgbClr val="306EA6"/>
                </a:solidFill>
                <a:latin typeface="Calibri"/>
                <a:cs typeface="Calibri"/>
              </a:rPr>
              <a:t>Meta data</a:t>
            </a:r>
          </a:p>
        </p:txBody>
      </p:sp>
      <p:sp>
        <p:nvSpPr>
          <p:cNvPr id="47" name="TextBox 46">
            <a:extLst>
              <a:ext uri="{FF2B5EF4-FFF2-40B4-BE49-F238E27FC236}">
                <a16:creationId xmlns:a16="http://schemas.microsoft.com/office/drawing/2014/main" id="{56C2A5AF-6704-EB96-3D71-77A3C73B1D65}"/>
              </a:ext>
            </a:extLst>
          </p:cNvPr>
          <p:cNvSpPr txBox="1"/>
          <p:nvPr/>
        </p:nvSpPr>
        <p:spPr>
          <a:xfrm>
            <a:off x="5959498" y="4814099"/>
            <a:ext cx="1569660" cy="400110"/>
          </a:xfrm>
          <a:prstGeom prst="rect">
            <a:avLst/>
          </a:prstGeom>
          <a:noFill/>
        </p:spPr>
        <p:txBody>
          <a:bodyPr wrap="none" rtlCol="0">
            <a:spAutoFit/>
          </a:bodyPr>
          <a:lstStyle/>
          <a:p>
            <a:pPr algn="ctr"/>
            <a:r>
              <a:rPr lang="en-US" sz="1000" b="1" dirty="0">
                <a:solidFill>
                  <a:srgbClr val="306EA6"/>
                </a:solidFill>
                <a:latin typeface="Calibri"/>
                <a:cs typeface="Calibri"/>
              </a:rPr>
              <a:t>Ease of Use and Simplicity</a:t>
            </a:r>
          </a:p>
          <a:p>
            <a:pPr algn="ctr"/>
            <a:endParaRPr lang="en-US" sz="1000" b="1" dirty="0">
              <a:solidFill>
                <a:srgbClr val="306EA6"/>
              </a:solidFill>
              <a:latin typeface="Calibri"/>
              <a:cs typeface="Calibri"/>
            </a:endParaRPr>
          </a:p>
        </p:txBody>
      </p:sp>
      <p:sp>
        <p:nvSpPr>
          <p:cNvPr id="51" name="TextBox 50">
            <a:extLst>
              <a:ext uri="{FF2B5EF4-FFF2-40B4-BE49-F238E27FC236}">
                <a16:creationId xmlns:a16="http://schemas.microsoft.com/office/drawing/2014/main" id="{241E4012-4CC9-71E7-650C-E5D5BE4FB51F}"/>
              </a:ext>
            </a:extLst>
          </p:cNvPr>
          <p:cNvSpPr txBox="1"/>
          <p:nvPr/>
        </p:nvSpPr>
        <p:spPr>
          <a:xfrm>
            <a:off x="8068549" y="4823091"/>
            <a:ext cx="777777" cy="246221"/>
          </a:xfrm>
          <a:prstGeom prst="rect">
            <a:avLst/>
          </a:prstGeom>
          <a:noFill/>
        </p:spPr>
        <p:txBody>
          <a:bodyPr wrap="none" rtlCol="0">
            <a:spAutoFit/>
          </a:bodyPr>
          <a:lstStyle/>
          <a:p>
            <a:pPr algn="ctr"/>
            <a:r>
              <a:rPr lang="en-US" sz="1000" b="1" dirty="0">
                <a:solidFill>
                  <a:srgbClr val="306EA6"/>
                </a:solidFill>
                <a:latin typeface="Calibri"/>
                <a:cs typeface="Calibri"/>
              </a:rPr>
              <a:t>Pretrained </a:t>
            </a:r>
          </a:p>
        </p:txBody>
      </p:sp>
      <p:sp>
        <p:nvSpPr>
          <p:cNvPr id="52" name="TextBox 51">
            <a:extLst>
              <a:ext uri="{FF2B5EF4-FFF2-40B4-BE49-F238E27FC236}">
                <a16:creationId xmlns:a16="http://schemas.microsoft.com/office/drawing/2014/main" id="{5A2B0432-5B7A-C3A4-E271-DB9CBE4E242C}"/>
              </a:ext>
            </a:extLst>
          </p:cNvPr>
          <p:cNvSpPr txBox="1"/>
          <p:nvPr/>
        </p:nvSpPr>
        <p:spPr>
          <a:xfrm>
            <a:off x="2653459" y="4840883"/>
            <a:ext cx="731289" cy="553998"/>
          </a:xfrm>
          <a:prstGeom prst="rect">
            <a:avLst/>
          </a:prstGeom>
          <a:noFill/>
        </p:spPr>
        <p:txBody>
          <a:bodyPr wrap="none" rtlCol="0">
            <a:spAutoFit/>
          </a:bodyPr>
          <a:lstStyle/>
          <a:p>
            <a:pPr algn="ctr"/>
            <a:r>
              <a:rPr lang="en-US" sz="1000" b="1" dirty="0">
                <a:solidFill>
                  <a:srgbClr val="306EA6"/>
                </a:solidFill>
                <a:cs typeface="Calibri"/>
              </a:rPr>
              <a:t>Flexibility </a:t>
            </a:r>
            <a:endParaRPr lang="en-US" sz="1000" b="1" dirty="0">
              <a:solidFill>
                <a:srgbClr val="306EA6"/>
              </a:solidFill>
              <a:latin typeface="Calibri"/>
              <a:cs typeface="Calibri"/>
            </a:endParaRPr>
          </a:p>
          <a:p>
            <a:pPr algn="ctr"/>
            <a:endParaRPr lang="en-US" sz="1000" b="1" dirty="0">
              <a:solidFill>
                <a:srgbClr val="306EA6"/>
              </a:solidFill>
              <a:latin typeface="Calibri"/>
              <a:cs typeface="Calibri"/>
            </a:endParaRPr>
          </a:p>
          <a:p>
            <a:pPr algn="ctr"/>
            <a:endParaRPr lang="en-US" sz="1000" b="1" dirty="0">
              <a:solidFill>
                <a:srgbClr val="306EA6"/>
              </a:solidFill>
              <a:latin typeface="Calibri"/>
              <a:cs typeface="Calibri"/>
            </a:endParaRPr>
          </a:p>
        </p:txBody>
      </p:sp>
      <p:sp>
        <p:nvSpPr>
          <p:cNvPr id="56" name="TextBox 55">
            <a:extLst>
              <a:ext uri="{FF2B5EF4-FFF2-40B4-BE49-F238E27FC236}">
                <a16:creationId xmlns:a16="http://schemas.microsoft.com/office/drawing/2014/main" id="{6872DBC3-1AFE-4736-987F-AF4E7E4B9E89}"/>
              </a:ext>
            </a:extLst>
          </p:cNvPr>
          <p:cNvSpPr txBox="1"/>
          <p:nvPr/>
        </p:nvSpPr>
        <p:spPr>
          <a:xfrm>
            <a:off x="4063021" y="4780467"/>
            <a:ext cx="1497526" cy="246221"/>
          </a:xfrm>
          <a:prstGeom prst="rect">
            <a:avLst/>
          </a:prstGeom>
          <a:noFill/>
        </p:spPr>
        <p:txBody>
          <a:bodyPr wrap="none" rtlCol="0">
            <a:spAutoFit/>
          </a:bodyPr>
          <a:lstStyle/>
          <a:p>
            <a:pPr algn="ctr"/>
            <a:r>
              <a:rPr lang="en-US" sz="1000" b="1" dirty="0">
                <a:solidFill>
                  <a:srgbClr val="306EA6"/>
                </a:solidFill>
                <a:cs typeface="Calibri"/>
              </a:rPr>
              <a:t>Wide Range of Scenarios</a:t>
            </a:r>
            <a:endParaRPr lang="en-US" sz="1000" b="1" dirty="0">
              <a:solidFill>
                <a:srgbClr val="306EA6"/>
              </a:solidFill>
              <a:latin typeface="Calibri"/>
              <a:cs typeface="Calibri"/>
            </a:endParaRPr>
          </a:p>
        </p:txBody>
      </p:sp>
      <p:sp>
        <p:nvSpPr>
          <p:cNvPr id="57" name="TextBox 56">
            <a:extLst>
              <a:ext uri="{FF2B5EF4-FFF2-40B4-BE49-F238E27FC236}">
                <a16:creationId xmlns:a16="http://schemas.microsoft.com/office/drawing/2014/main" id="{BCC6EA60-5FBF-43DB-EC31-780641CC57F9}"/>
              </a:ext>
            </a:extLst>
          </p:cNvPr>
          <p:cNvSpPr txBox="1"/>
          <p:nvPr/>
        </p:nvSpPr>
        <p:spPr>
          <a:xfrm>
            <a:off x="5898193" y="4829564"/>
            <a:ext cx="1574470" cy="246221"/>
          </a:xfrm>
          <a:prstGeom prst="rect">
            <a:avLst/>
          </a:prstGeom>
          <a:noFill/>
        </p:spPr>
        <p:txBody>
          <a:bodyPr wrap="none" rtlCol="0">
            <a:spAutoFit/>
          </a:bodyPr>
          <a:lstStyle/>
          <a:p>
            <a:pPr algn="ctr"/>
            <a:r>
              <a:rPr lang="en-US" sz="1000" b="1" dirty="0">
                <a:solidFill>
                  <a:srgbClr val="306EA6"/>
                </a:solidFill>
                <a:cs typeface="Calibri"/>
              </a:rPr>
              <a:t>Maintenance and Security</a:t>
            </a:r>
            <a:endParaRPr lang="en-US" sz="1000" b="1" dirty="0">
              <a:solidFill>
                <a:srgbClr val="306EA6"/>
              </a:solidFill>
              <a:latin typeface="Calibri"/>
              <a:cs typeface="Calibri"/>
            </a:endParaRPr>
          </a:p>
        </p:txBody>
      </p:sp>
      <p:sp>
        <p:nvSpPr>
          <p:cNvPr id="58" name="TextBox 57">
            <a:extLst>
              <a:ext uri="{FF2B5EF4-FFF2-40B4-BE49-F238E27FC236}">
                <a16:creationId xmlns:a16="http://schemas.microsoft.com/office/drawing/2014/main" id="{4C7DACCD-FD77-D6CE-ED10-9C7C610F09CB}"/>
              </a:ext>
            </a:extLst>
          </p:cNvPr>
          <p:cNvSpPr txBox="1"/>
          <p:nvPr/>
        </p:nvSpPr>
        <p:spPr>
          <a:xfrm>
            <a:off x="8115283" y="4842935"/>
            <a:ext cx="726481" cy="246221"/>
          </a:xfrm>
          <a:prstGeom prst="rect">
            <a:avLst/>
          </a:prstGeom>
          <a:noFill/>
        </p:spPr>
        <p:txBody>
          <a:bodyPr wrap="none" rtlCol="0">
            <a:spAutoFit/>
          </a:bodyPr>
          <a:lstStyle/>
          <a:p>
            <a:pPr algn="ctr"/>
            <a:r>
              <a:rPr lang="en-US" sz="1000" b="1" dirty="0">
                <a:solidFill>
                  <a:srgbClr val="306EA6"/>
                </a:solidFill>
                <a:cs typeface="Calibri"/>
              </a:rPr>
              <a:t>Scalability</a:t>
            </a:r>
            <a:endParaRPr lang="en-US" sz="1000" b="1" dirty="0">
              <a:solidFill>
                <a:srgbClr val="306EA6"/>
              </a:solidFill>
              <a:latin typeface="Calibri"/>
              <a:cs typeface="Calibri"/>
            </a:endParaRPr>
          </a:p>
        </p:txBody>
      </p:sp>
      <p:pic>
        <p:nvPicPr>
          <p:cNvPr id="59" name="Picture 58">
            <a:extLst>
              <a:ext uri="{FF2B5EF4-FFF2-40B4-BE49-F238E27FC236}">
                <a16:creationId xmlns:a16="http://schemas.microsoft.com/office/drawing/2014/main" id="{4FC709B0-0B3E-E6C4-7FF1-1127D5D21914}"/>
              </a:ext>
            </a:extLst>
          </p:cNvPr>
          <p:cNvPicPr>
            <a:picLocks noChangeAspect="1"/>
          </p:cNvPicPr>
          <p:nvPr/>
        </p:nvPicPr>
        <p:blipFill rotWithShape="1">
          <a:blip r:embed="rId11">
            <a:clrChange>
              <a:clrFrom>
                <a:srgbClr val="FFFFFF"/>
              </a:clrFrom>
              <a:clrTo>
                <a:srgbClr val="FFFFFF">
                  <a:alpha val="0"/>
                </a:srgbClr>
              </a:clrTo>
            </a:clrChange>
            <a:alphaModFix amt="35000"/>
            <a:extLst>
              <a:ext uri="{BEBA8EAE-BF5A-486C-A8C5-ECC9F3942E4B}">
                <a14:imgProps xmlns:a14="http://schemas.microsoft.com/office/drawing/2010/main">
                  <a14:imgLayer r:embed="rId12">
                    <a14:imgEffect>
                      <a14:artisticTexturizer/>
                    </a14:imgEffect>
                  </a14:imgLayer>
                </a14:imgProps>
              </a:ext>
            </a:extLst>
          </a:blip>
          <a:srcRect b="5299"/>
          <a:stretch/>
        </p:blipFill>
        <p:spPr>
          <a:xfrm>
            <a:off x="4635653" y="-2889057"/>
            <a:ext cx="13772781" cy="13422373"/>
          </a:xfrm>
          <a:prstGeom prst="rect">
            <a:avLst/>
          </a:prstGeom>
        </p:spPr>
      </p:pic>
    </p:spTree>
    <p:extLst>
      <p:ext uri="{BB962C8B-B14F-4D97-AF65-F5344CB8AC3E}">
        <p14:creationId xmlns:p14="http://schemas.microsoft.com/office/powerpoint/2010/main" val="2150238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1000"/>
                                        <p:tgtEl>
                                          <p:spTgt spid="31"/>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10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1000"/>
                                        <p:tgtEl>
                                          <p:spTgt spid="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dissolve">
                                      <p:cBhvr>
                                        <p:cTn id="16" dur="10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dissolve">
                                      <p:cBhvr>
                                        <p:cTn id="21" dur="1000"/>
                                        <p:tgtEl>
                                          <p:spTgt spid="41"/>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1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dissolve">
                                      <p:cBhvr>
                                        <p:cTn id="29" dur="1000"/>
                                        <p:tgtEl>
                                          <p:spTgt spid="47"/>
                                        </p:tgtEl>
                                      </p:cBhvr>
                                    </p:animEffect>
                                  </p:childTnLst>
                                </p:cTn>
                              </p:par>
                              <p:par>
                                <p:cTn id="30" presetID="9"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1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dissolve">
                                      <p:cBhvr>
                                        <p:cTn id="37" dur="1000"/>
                                        <p:tgtEl>
                                          <p:spTgt spid="51"/>
                                        </p:tgtEl>
                                      </p:cBhvr>
                                    </p:animEffect>
                                  </p:childTnLst>
                                </p:cTn>
                              </p:par>
                              <p:par>
                                <p:cTn id="38" presetID="9"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dissolve">
                                      <p:cBhvr>
                                        <p:cTn id="40" dur="10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nodeType="clickEffect">
                                  <p:stCondLst>
                                    <p:cond delay="0"/>
                                  </p:stCondLst>
                                  <p:childTnLst>
                                    <p:animEffect transition="out" filter="dissolve">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par>
                                <p:cTn id="46" presetID="9" presetClass="exit" presetSubtype="0" fill="hold" nodeType="withEffect">
                                  <p:stCondLst>
                                    <p:cond delay="0"/>
                                  </p:stCondLst>
                                  <p:childTnLst>
                                    <p:animEffect transition="out" filter="dissolve">
                                      <p:cBhvr>
                                        <p:cTn id="47" dur="1000"/>
                                        <p:tgtEl>
                                          <p:spTgt spid="11"/>
                                        </p:tgtEl>
                                      </p:cBhvr>
                                    </p:animEffect>
                                    <p:set>
                                      <p:cBhvr>
                                        <p:cTn id="48" dur="1" fill="hold">
                                          <p:stCondLst>
                                            <p:cond delay="999"/>
                                          </p:stCondLst>
                                        </p:cTn>
                                        <p:tgtEl>
                                          <p:spTgt spid="11"/>
                                        </p:tgtEl>
                                        <p:attrNameLst>
                                          <p:attrName>style.visibility</p:attrName>
                                        </p:attrNameLst>
                                      </p:cBhvr>
                                      <p:to>
                                        <p:strVal val="hidden"/>
                                      </p:to>
                                    </p:set>
                                  </p:childTnLst>
                                </p:cTn>
                              </p:par>
                              <p:par>
                                <p:cTn id="49" presetID="9" presetClass="exit" presetSubtype="0" fill="hold" nodeType="withEffect">
                                  <p:stCondLst>
                                    <p:cond delay="0"/>
                                  </p:stCondLst>
                                  <p:childTnLst>
                                    <p:animEffect transition="out" filter="dissolv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par>
                                <p:cTn id="52" presetID="9" presetClass="exit" presetSubtype="0" fill="hold" grpId="1" nodeType="withEffect">
                                  <p:stCondLst>
                                    <p:cond delay="0"/>
                                  </p:stCondLst>
                                  <p:childTnLst>
                                    <p:animEffect transition="out" filter="dissolve">
                                      <p:cBhvr>
                                        <p:cTn id="53" dur="500"/>
                                        <p:tgtEl>
                                          <p:spTgt spid="41"/>
                                        </p:tgtEl>
                                      </p:cBhvr>
                                    </p:animEffect>
                                    <p:set>
                                      <p:cBhvr>
                                        <p:cTn id="54" dur="1" fill="hold">
                                          <p:stCondLst>
                                            <p:cond delay="499"/>
                                          </p:stCondLst>
                                        </p:cTn>
                                        <p:tgtEl>
                                          <p:spTgt spid="41"/>
                                        </p:tgtEl>
                                        <p:attrNameLst>
                                          <p:attrName>style.visibility</p:attrName>
                                        </p:attrNameLst>
                                      </p:cBhvr>
                                      <p:to>
                                        <p:strVal val="hidden"/>
                                      </p:to>
                                    </p:set>
                                  </p:childTnLst>
                                </p:cTn>
                              </p:par>
                              <p:par>
                                <p:cTn id="55" presetID="9" presetClass="exit" presetSubtype="0" fill="hold" grpId="1" nodeType="withEffect">
                                  <p:stCondLst>
                                    <p:cond delay="0"/>
                                  </p:stCondLst>
                                  <p:childTnLst>
                                    <p:animEffect transition="out" filter="dissolve">
                                      <p:cBhvr>
                                        <p:cTn id="56" dur="500"/>
                                        <p:tgtEl>
                                          <p:spTgt spid="51"/>
                                        </p:tgtEl>
                                      </p:cBhvr>
                                    </p:animEffect>
                                    <p:set>
                                      <p:cBhvr>
                                        <p:cTn id="57" dur="1" fill="hold">
                                          <p:stCondLst>
                                            <p:cond delay="499"/>
                                          </p:stCondLst>
                                        </p:cTn>
                                        <p:tgtEl>
                                          <p:spTgt spid="51"/>
                                        </p:tgtEl>
                                        <p:attrNameLst>
                                          <p:attrName>style.visibility</p:attrName>
                                        </p:attrNameLst>
                                      </p:cBhvr>
                                      <p:to>
                                        <p:strVal val="hidden"/>
                                      </p:to>
                                    </p:set>
                                  </p:childTnLst>
                                </p:cTn>
                              </p:par>
                              <p:par>
                                <p:cTn id="58" presetID="9" presetClass="exit" presetSubtype="0" fill="hold" nodeType="withEffect">
                                  <p:stCondLst>
                                    <p:cond delay="0"/>
                                  </p:stCondLst>
                                  <p:childTnLst>
                                    <p:animEffect transition="out" filter="dissolve">
                                      <p:cBhvr>
                                        <p:cTn id="59" dur="500"/>
                                        <p:tgtEl>
                                          <p:spTgt spid="23"/>
                                        </p:tgtEl>
                                      </p:cBhvr>
                                    </p:animEffect>
                                    <p:set>
                                      <p:cBhvr>
                                        <p:cTn id="60" dur="1" fill="hold">
                                          <p:stCondLst>
                                            <p:cond delay="499"/>
                                          </p:stCondLst>
                                        </p:cTn>
                                        <p:tgtEl>
                                          <p:spTgt spid="23"/>
                                        </p:tgtEl>
                                        <p:attrNameLst>
                                          <p:attrName>style.visibility</p:attrName>
                                        </p:attrNameLst>
                                      </p:cBhvr>
                                      <p:to>
                                        <p:strVal val="hidden"/>
                                      </p:to>
                                    </p:set>
                                  </p:childTnLst>
                                </p:cTn>
                              </p:par>
                              <p:par>
                                <p:cTn id="61" presetID="9" presetClass="exit" presetSubtype="0" fill="hold" grpId="1" nodeType="withEffect">
                                  <p:stCondLst>
                                    <p:cond delay="0"/>
                                  </p:stCondLst>
                                  <p:childTnLst>
                                    <p:animEffect transition="out" filter="dissolve">
                                      <p:cBhvr>
                                        <p:cTn id="62" dur="500"/>
                                        <p:tgtEl>
                                          <p:spTgt spid="47"/>
                                        </p:tgtEl>
                                      </p:cBhvr>
                                    </p:animEffect>
                                    <p:set>
                                      <p:cBhvr>
                                        <p:cTn id="63" dur="1" fill="hold">
                                          <p:stCondLst>
                                            <p:cond delay="499"/>
                                          </p:stCondLst>
                                        </p:cTn>
                                        <p:tgtEl>
                                          <p:spTgt spid="47"/>
                                        </p:tgtEl>
                                        <p:attrNameLst>
                                          <p:attrName>style.visibility</p:attrName>
                                        </p:attrNameLst>
                                      </p:cBhvr>
                                      <p:to>
                                        <p:strVal val="hidden"/>
                                      </p:to>
                                    </p:set>
                                  </p:childTnLst>
                                </p:cTn>
                              </p:par>
                              <p:par>
                                <p:cTn id="64" presetID="9" presetClass="exit" presetSubtype="0" fill="hold" grpId="1" nodeType="withEffect">
                                  <p:stCondLst>
                                    <p:cond delay="0"/>
                                  </p:stCondLst>
                                  <p:childTnLst>
                                    <p:animEffect transition="out" filter="dissolve">
                                      <p:cBhvr>
                                        <p:cTn id="65" dur="500"/>
                                        <p:tgtEl>
                                          <p:spTgt spid="40"/>
                                        </p:tgtEl>
                                      </p:cBhvr>
                                    </p:animEffect>
                                    <p:set>
                                      <p:cBhvr>
                                        <p:cTn id="66" dur="1" fill="hold">
                                          <p:stCondLst>
                                            <p:cond delay="499"/>
                                          </p:stCondLst>
                                        </p:cTn>
                                        <p:tgtEl>
                                          <p:spTgt spid="40"/>
                                        </p:tgtEl>
                                        <p:attrNameLst>
                                          <p:attrName>style.visibility</p:attrName>
                                        </p:attrNameLst>
                                      </p:cBhvr>
                                      <p:to>
                                        <p:strVal val="hidden"/>
                                      </p:to>
                                    </p:set>
                                  </p:childTnLst>
                                </p:cTn>
                              </p:par>
                              <p:par>
                                <p:cTn id="67" presetID="9" presetClass="entr" presetSubtype="0" fill="hold" grpId="1" nodeType="with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dissolve">
                                      <p:cBhvr>
                                        <p:cTn id="69" dur="1000"/>
                                        <p:tgtEl>
                                          <p:spTgt spid="52"/>
                                        </p:tgtEl>
                                      </p:cBhvr>
                                    </p:animEffect>
                                  </p:childTnLst>
                                </p:cTn>
                              </p:par>
                              <p:par>
                                <p:cTn id="70" presetID="9" presetClass="entr" presetSubtype="0" fill="hold"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dissolve">
                                      <p:cBhvr>
                                        <p:cTn id="72" dur="1000"/>
                                        <p:tgtEl>
                                          <p:spTgt spid="37"/>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dissolve">
                                      <p:cBhvr>
                                        <p:cTn id="77" dur="1000"/>
                                        <p:tgtEl>
                                          <p:spTgt spid="56"/>
                                        </p:tgtEl>
                                      </p:cBhvr>
                                    </p:animEffect>
                                  </p:childTnLst>
                                </p:cTn>
                              </p:par>
                              <p:par>
                                <p:cTn id="78" presetID="9" presetClass="entr" presetSubtype="0" fill="hold"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dissolve">
                                      <p:cBhvr>
                                        <p:cTn id="80" dur="1000"/>
                                        <p:tgtEl>
                                          <p:spTgt spid="39"/>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dissolve">
                                      <p:cBhvr>
                                        <p:cTn id="85" dur="1000"/>
                                        <p:tgtEl>
                                          <p:spTgt spid="57"/>
                                        </p:tgtEl>
                                      </p:cBhvr>
                                    </p:animEffect>
                                  </p:childTnLst>
                                </p:cTn>
                              </p:par>
                              <p:par>
                                <p:cTn id="86" presetID="9" presetClass="entr" presetSubtype="0" fill="hold" nodeType="with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dissolve">
                                      <p:cBhvr>
                                        <p:cTn id="88" dur="1000"/>
                                        <p:tgtEl>
                                          <p:spTgt spid="28"/>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58"/>
                                        </p:tgtEl>
                                        <p:attrNameLst>
                                          <p:attrName>style.visibility</p:attrName>
                                        </p:attrNameLst>
                                      </p:cBhvr>
                                      <p:to>
                                        <p:strVal val="visible"/>
                                      </p:to>
                                    </p:set>
                                    <p:animEffect transition="in" filter="dissolve">
                                      <p:cBhvr>
                                        <p:cTn id="93" dur="1000"/>
                                        <p:tgtEl>
                                          <p:spTgt spid="58"/>
                                        </p:tgtEl>
                                      </p:cBhvr>
                                    </p:animEffect>
                                  </p:childTnLst>
                                </p:cTn>
                              </p:par>
                              <p:par>
                                <p:cTn id="94" presetID="9" presetClass="entr" presetSubtype="0" fill="hold" nodeType="with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dissolve">
                                      <p:cBhvr>
                                        <p:cTn id="96"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animBg="1"/>
      <p:bldP spid="40" grpId="0"/>
      <p:bldP spid="40" grpId="1"/>
      <p:bldP spid="41" grpId="0"/>
      <p:bldP spid="41" grpId="1"/>
      <p:bldP spid="47" grpId="0"/>
      <p:bldP spid="47" grpId="1"/>
      <p:bldP spid="51" grpId="0"/>
      <p:bldP spid="51" grpId="1"/>
      <p:bldP spid="52" grpId="1"/>
      <p:bldP spid="56" grpId="0"/>
      <p:bldP spid="57" grpId="0"/>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307D73B-D17E-259C-3F72-67E26B164143}"/>
              </a:ext>
            </a:extLst>
          </p:cNvPr>
          <p:cNvSpPr/>
          <p:nvPr/>
        </p:nvSpPr>
        <p:spPr>
          <a:xfrm>
            <a:off x="-1117066" y="-420409"/>
            <a:ext cx="3676553" cy="6982905"/>
          </a:xfrm>
          <a:custGeom>
            <a:avLst/>
            <a:gdLst>
              <a:gd name="connsiteX0" fmla="*/ 0 w 2631233"/>
              <a:gd name="connsiteY0" fmla="*/ 1315617 h 2631233"/>
              <a:gd name="connsiteX1" fmla="*/ 1315617 w 2631233"/>
              <a:gd name="connsiteY1" fmla="*/ 0 h 2631233"/>
              <a:gd name="connsiteX2" fmla="*/ 2631234 w 2631233"/>
              <a:gd name="connsiteY2" fmla="*/ 1315617 h 2631233"/>
              <a:gd name="connsiteX3" fmla="*/ 1315617 w 2631233"/>
              <a:gd name="connsiteY3" fmla="*/ 2631234 h 2631233"/>
              <a:gd name="connsiteX4" fmla="*/ 0 w 2631233"/>
              <a:gd name="connsiteY4" fmla="*/ 1315617 h 2631233"/>
              <a:gd name="connsiteX0" fmla="*/ 17592 w 2648826"/>
              <a:gd name="connsiteY0" fmla="*/ 1315617 h 3545634"/>
              <a:gd name="connsiteX1" fmla="*/ 1333209 w 2648826"/>
              <a:gd name="connsiteY1" fmla="*/ 0 h 3545634"/>
              <a:gd name="connsiteX2" fmla="*/ 2648826 w 2648826"/>
              <a:gd name="connsiteY2" fmla="*/ 1315617 h 3545634"/>
              <a:gd name="connsiteX3" fmla="*/ 848018 w 2648826"/>
              <a:gd name="connsiteY3" fmla="*/ 3545634 h 3545634"/>
              <a:gd name="connsiteX4" fmla="*/ 17592 w 2648826"/>
              <a:gd name="connsiteY4" fmla="*/ 1315617 h 3545634"/>
              <a:gd name="connsiteX0" fmla="*/ 13712 w 3820603"/>
              <a:gd name="connsiteY0" fmla="*/ 1518122 h 3759872"/>
              <a:gd name="connsiteX1" fmla="*/ 1329329 w 3820603"/>
              <a:gd name="connsiteY1" fmla="*/ 202505 h 3759872"/>
              <a:gd name="connsiteX2" fmla="*/ 3820603 w 3820603"/>
              <a:gd name="connsiteY2" fmla="*/ 473094 h 3759872"/>
              <a:gd name="connsiteX3" fmla="*/ 844138 w 3820603"/>
              <a:gd name="connsiteY3" fmla="*/ 3748139 h 3759872"/>
              <a:gd name="connsiteX4" fmla="*/ 13712 w 3820603"/>
              <a:gd name="connsiteY4" fmla="*/ 1518122 h 3759872"/>
              <a:gd name="connsiteX0" fmla="*/ 13712 w 3820603"/>
              <a:gd name="connsiteY0" fmla="*/ 1606467 h 3848217"/>
              <a:gd name="connsiteX1" fmla="*/ 1329329 w 3820603"/>
              <a:gd name="connsiteY1" fmla="*/ 290850 h 3848217"/>
              <a:gd name="connsiteX2" fmla="*/ 3820603 w 3820603"/>
              <a:gd name="connsiteY2" fmla="*/ 561439 h 3848217"/>
              <a:gd name="connsiteX3" fmla="*/ 844138 w 3820603"/>
              <a:gd name="connsiteY3" fmla="*/ 3836484 h 3848217"/>
              <a:gd name="connsiteX4" fmla="*/ 13712 w 3820603"/>
              <a:gd name="connsiteY4" fmla="*/ 1606467 h 3848217"/>
              <a:gd name="connsiteX0" fmla="*/ 425816 w 4232707"/>
              <a:gd name="connsiteY0" fmla="*/ 1606467 h 3811086"/>
              <a:gd name="connsiteX1" fmla="*/ 1741433 w 4232707"/>
              <a:gd name="connsiteY1" fmla="*/ 290850 h 3811086"/>
              <a:gd name="connsiteX2" fmla="*/ 4232707 w 4232707"/>
              <a:gd name="connsiteY2" fmla="*/ 561439 h 3811086"/>
              <a:gd name="connsiteX3" fmla="*/ 304520 w 4232707"/>
              <a:gd name="connsiteY3" fmla="*/ 3799162 h 3811086"/>
              <a:gd name="connsiteX4" fmla="*/ 425816 w 4232707"/>
              <a:gd name="connsiteY4" fmla="*/ 1606467 h 3811086"/>
              <a:gd name="connsiteX0" fmla="*/ 303321 w 4117435"/>
              <a:gd name="connsiteY0" fmla="*/ 1402704 h 3622742"/>
              <a:gd name="connsiteX1" fmla="*/ 1618938 w 4117435"/>
              <a:gd name="connsiteY1" fmla="*/ 87087 h 3622742"/>
              <a:gd name="connsiteX2" fmla="*/ 4110212 w 4117435"/>
              <a:gd name="connsiteY2" fmla="*/ 357676 h 3622742"/>
              <a:gd name="connsiteX3" fmla="*/ 2449360 w 4117435"/>
              <a:gd name="connsiteY3" fmla="*/ 2485054 h 3622742"/>
              <a:gd name="connsiteX4" fmla="*/ 182025 w 4117435"/>
              <a:gd name="connsiteY4" fmla="*/ 3595399 h 3622742"/>
              <a:gd name="connsiteX5" fmla="*/ 303321 w 4117435"/>
              <a:gd name="connsiteY5" fmla="*/ 1402704 h 3622742"/>
              <a:gd name="connsiteX0" fmla="*/ 299205 w 4112998"/>
              <a:gd name="connsiteY0" fmla="*/ 1402704 h 3608491"/>
              <a:gd name="connsiteX1" fmla="*/ 1614822 w 4112998"/>
              <a:gd name="connsiteY1" fmla="*/ 87087 h 3608491"/>
              <a:gd name="connsiteX2" fmla="*/ 4106096 w 4112998"/>
              <a:gd name="connsiteY2" fmla="*/ 357676 h 3608491"/>
              <a:gd name="connsiteX3" fmla="*/ 2389261 w 4112998"/>
              <a:gd name="connsiteY3" fmla="*/ 2223797 h 3608491"/>
              <a:gd name="connsiteX4" fmla="*/ 177909 w 4112998"/>
              <a:gd name="connsiteY4" fmla="*/ 3595399 h 3608491"/>
              <a:gd name="connsiteX5" fmla="*/ 299205 w 4112998"/>
              <a:gd name="connsiteY5" fmla="*/ 1402704 h 3608491"/>
              <a:gd name="connsiteX0" fmla="*/ 299205 w 4112998"/>
              <a:gd name="connsiteY0" fmla="*/ 1402704 h 3621435"/>
              <a:gd name="connsiteX1" fmla="*/ 1614822 w 4112998"/>
              <a:gd name="connsiteY1" fmla="*/ 87087 h 3621435"/>
              <a:gd name="connsiteX2" fmla="*/ 4106096 w 4112998"/>
              <a:gd name="connsiteY2" fmla="*/ 357676 h 3621435"/>
              <a:gd name="connsiteX3" fmla="*/ 2389261 w 4112998"/>
              <a:gd name="connsiteY3" fmla="*/ 2466392 h 3621435"/>
              <a:gd name="connsiteX4" fmla="*/ 177909 w 4112998"/>
              <a:gd name="connsiteY4" fmla="*/ 3595399 h 3621435"/>
              <a:gd name="connsiteX5" fmla="*/ 299205 w 4112998"/>
              <a:gd name="connsiteY5" fmla="*/ 1402704 h 3621435"/>
              <a:gd name="connsiteX0" fmla="*/ 299205 w 3798068"/>
              <a:gd name="connsiteY0" fmla="*/ 1541663 h 3760394"/>
              <a:gd name="connsiteX1" fmla="*/ 1614822 w 3798068"/>
              <a:gd name="connsiteY1" fmla="*/ 226046 h 3760394"/>
              <a:gd name="connsiteX2" fmla="*/ 3788855 w 3798068"/>
              <a:gd name="connsiteY2" fmla="*/ 216717 h 3760394"/>
              <a:gd name="connsiteX3" fmla="*/ 2389261 w 3798068"/>
              <a:gd name="connsiteY3" fmla="*/ 2605351 h 3760394"/>
              <a:gd name="connsiteX4" fmla="*/ 177909 w 3798068"/>
              <a:gd name="connsiteY4" fmla="*/ 3734358 h 3760394"/>
              <a:gd name="connsiteX5" fmla="*/ 299205 w 3798068"/>
              <a:gd name="connsiteY5" fmla="*/ 1541663 h 3760394"/>
              <a:gd name="connsiteX0" fmla="*/ 336597 w 3845616"/>
              <a:gd name="connsiteY0" fmla="*/ 1541663 h 3737864"/>
              <a:gd name="connsiteX1" fmla="*/ 1652214 w 3845616"/>
              <a:gd name="connsiteY1" fmla="*/ 226046 h 3737864"/>
              <a:gd name="connsiteX2" fmla="*/ 3826247 w 3845616"/>
              <a:gd name="connsiteY2" fmla="*/ 216717 h 3737864"/>
              <a:gd name="connsiteX3" fmla="*/ 2934653 w 3845616"/>
              <a:gd name="connsiteY3" fmla="*/ 996684 h 3737864"/>
              <a:gd name="connsiteX4" fmla="*/ 215301 w 3845616"/>
              <a:gd name="connsiteY4" fmla="*/ 3734358 h 3737864"/>
              <a:gd name="connsiteX5" fmla="*/ 336597 w 3845616"/>
              <a:gd name="connsiteY5" fmla="*/ 1541663 h 3737864"/>
              <a:gd name="connsiteX0" fmla="*/ 180174 w 3683798"/>
              <a:gd name="connsiteY0" fmla="*/ 1541663 h 6876073"/>
              <a:gd name="connsiteX1" fmla="*/ 1495791 w 3683798"/>
              <a:gd name="connsiteY1" fmla="*/ 226046 h 6876073"/>
              <a:gd name="connsiteX2" fmla="*/ 3669824 w 3683798"/>
              <a:gd name="connsiteY2" fmla="*/ 216717 h 6876073"/>
              <a:gd name="connsiteX3" fmla="*/ 2778230 w 3683798"/>
              <a:gd name="connsiteY3" fmla="*/ 996684 h 6876073"/>
              <a:gd name="connsiteX4" fmla="*/ 625998 w 3683798"/>
              <a:gd name="connsiteY4" fmla="*/ 6823954 h 6876073"/>
              <a:gd name="connsiteX5" fmla="*/ 58878 w 3683798"/>
              <a:gd name="connsiteY5" fmla="*/ 3734358 h 6876073"/>
              <a:gd name="connsiteX6" fmla="*/ 180174 w 3683798"/>
              <a:gd name="connsiteY6" fmla="*/ 1541663 h 6876073"/>
              <a:gd name="connsiteX0" fmla="*/ 180174 w 3676904"/>
              <a:gd name="connsiteY0" fmla="*/ 1541663 h 6876073"/>
              <a:gd name="connsiteX1" fmla="*/ 1495791 w 3676904"/>
              <a:gd name="connsiteY1" fmla="*/ 226046 h 6876073"/>
              <a:gd name="connsiteX2" fmla="*/ 3669824 w 3676904"/>
              <a:gd name="connsiteY2" fmla="*/ 216717 h 6876073"/>
              <a:gd name="connsiteX3" fmla="*/ 2168630 w 3676904"/>
              <a:gd name="connsiteY3" fmla="*/ 1809484 h 6876073"/>
              <a:gd name="connsiteX4" fmla="*/ 625998 w 3676904"/>
              <a:gd name="connsiteY4" fmla="*/ 6823954 h 6876073"/>
              <a:gd name="connsiteX5" fmla="*/ 58878 w 3676904"/>
              <a:gd name="connsiteY5" fmla="*/ 3734358 h 6876073"/>
              <a:gd name="connsiteX6" fmla="*/ 180174 w 3676904"/>
              <a:gd name="connsiteY6" fmla="*/ 1541663 h 6876073"/>
              <a:gd name="connsiteX0" fmla="*/ 180174 w 3676553"/>
              <a:gd name="connsiteY0" fmla="*/ 1541663 h 6982905"/>
              <a:gd name="connsiteX1" fmla="*/ 1495791 w 3676553"/>
              <a:gd name="connsiteY1" fmla="*/ 226046 h 6982905"/>
              <a:gd name="connsiteX2" fmla="*/ 3669824 w 3676553"/>
              <a:gd name="connsiteY2" fmla="*/ 216717 h 6982905"/>
              <a:gd name="connsiteX3" fmla="*/ 2168630 w 3676553"/>
              <a:gd name="connsiteY3" fmla="*/ 1809484 h 6982905"/>
              <a:gd name="connsiteX4" fmla="*/ 1675865 w 3676553"/>
              <a:gd name="connsiteY4" fmla="*/ 6349821 h 6982905"/>
              <a:gd name="connsiteX5" fmla="*/ 625998 w 3676553"/>
              <a:gd name="connsiteY5" fmla="*/ 6823954 h 6982905"/>
              <a:gd name="connsiteX6" fmla="*/ 58878 w 3676553"/>
              <a:gd name="connsiteY6" fmla="*/ 3734358 h 6982905"/>
              <a:gd name="connsiteX7" fmla="*/ 180174 w 3676553"/>
              <a:gd name="connsiteY7" fmla="*/ 1541663 h 698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6553" h="6982905">
                <a:moveTo>
                  <a:pt x="180174" y="1541663"/>
                </a:moveTo>
                <a:cubicBezTo>
                  <a:pt x="419659" y="956944"/>
                  <a:pt x="914183" y="446870"/>
                  <a:pt x="1495791" y="226046"/>
                </a:cubicBezTo>
                <a:cubicBezTo>
                  <a:pt x="2077399" y="5222"/>
                  <a:pt x="3562522" y="-142512"/>
                  <a:pt x="3669824" y="216717"/>
                </a:cubicBezTo>
                <a:cubicBezTo>
                  <a:pt x="3777126" y="575946"/>
                  <a:pt x="2571512" y="1027189"/>
                  <a:pt x="2168630" y="1809484"/>
                </a:cubicBezTo>
                <a:cubicBezTo>
                  <a:pt x="1765748" y="2591779"/>
                  <a:pt x="1932970" y="5514076"/>
                  <a:pt x="1675865" y="6349821"/>
                </a:cubicBezTo>
                <a:cubicBezTo>
                  <a:pt x="1418760" y="7185566"/>
                  <a:pt x="824940" y="7019976"/>
                  <a:pt x="625998" y="6823954"/>
                </a:cubicBezTo>
                <a:cubicBezTo>
                  <a:pt x="427056" y="6627932"/>
                  <a:pt x="133182" y="4614740"/>
                  <a:pt x="58878" y="3734358"/>
                </a:cubicBezTo>
                <a:cubicBezTo>
                  <a:pt x="-15426" y="2853976"/>
                  <a:pt x="-59311" y="2126382"/>
                  <a:pt x="180174" y="1541663"/>
                </a:cubicBezTo>
                <a:close/>
              </a:path>
            </a:pathLst>
          </a:custGeom>
          <a:gradFill>
            <a:gsLst>
              <a:gs pos="0">
                <a:srgbClr val="00B0F0"/>
              </a:gs>
              <a:gs pos="48000">
                <a:srgbClr val="00F6DC"/>
              </a:gs>
              <a:gs pos="100000">
                <a:schemeClr val="accent6">
                  <a:lumMod val="60000"/>
                  <a:lumOff val="4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44;p1">
            <a:extLst>
              <a:ext uri="{FF2B5EF4-FFF2-40B4-BE49-F238E27FC236}">
                <a16:creationId xmlns:a16="http://schemas.microsoft.com/office/drawing/2014/main" id="{81546AC4-DAA7-4529-0ED4-7935FC2874E9}"/>
              </a:ext>
            </a:extLst>
          </p:cNvPr>
          <p:cNvSpPr txBox="1"/>
          <p:nvPr/>
        </p:nvSpPr>
        <p:spPr>
          <a:xfrm>
            <a:off x="3076078" y="170532"/>
            <a:ext cx="7252144" cy="2097364"/>
          </a:xfrm>
          <a:prstGeom prst="rect">
            <a:avLst/>
          </a:prstGeom>
          <a:noFill/>
          <a:ln>
            <a:noFill/>
          </a:ln>
        </p:spPr>
        <p:txBody>
          <a:bodyPr spcFirstLastPara="1" wrap="square" lIns="0" tIns="65400" rIns="0" bIns="0" anchor="t" anchorCtr="0">
            <a:spAutoFit/>
          </a:bodyPr>
          <a:lstStyle/>
          <a:p>
            <a:pPr marL="12700"/>
            <a:r>
              <a:rPr lang="en-GB" sz="6600" b="1" dirty="0">
                <a:gradFill flip="none" rotWithShape="1">
                  <a:gsLst>
                    <a:gs pos="0">
                      <a:srgbClr val="00B0F0"/>
                    </a:gs>
                    <a:gs pos="48000">
                      <a:srgbClr val="00F6DC"/>
                    </a:gs>
                    <a:gs pos="100000">
                      <a:schemeClr val="accent6">
                        <a:lumMod val="60000"/>
                        <a:lumOff val="40000"/>
                      </a:schemeClr>
                    </a:gs>
                  </a:gsLst>
                  <a:path path="circle">
                    <a:fillToRect l="100000" t="100000"/>
                  </a:path>
                  <a:tileRect r="-100000" b="-100000"/>
                </a:gradFill>
                <a:latin typeface="Calibri"/>
                <a:cs typeface="Calibri"/>
              </a:rPr>
              <a:t>Support We Need</a:t>
            </a:r>
          </a:p>
          <a:p>
            <a:pPr marL="12700" marR="0" lvl="0" indent="0" algn="l" rtl="0">
              <a:spcBef>
                <a:spcPts val="0"/>
              </a:spcBef>
              <a:spcAft>
                <a:spcPts val="0"/>
              </a:spcAft>
              <a:buNone/>
            </a:pPr>
            <a:endParaRPr sz="6600" b="1" i="0" u="none" strike="noStrike" cap="none" dirty="0">
              <a:gradFill flip="none" rotWithShape="1">
                <a:gsLst>
                  <a:gs pos="0">
                    <a:srgbClr val="00B0F0"/>
                  </a:gs>
                  <a:gs pos="48000">
                    <a:srgbClr val="00F6DC"/>
                  </a:gs>
                  <a:gs pos="100000">
                    <a:schemeClr val="accent6">
                      <a:lumMod val="60000"/>
                      <a:lumOff val="40000"/>
                    </a:schemeClr>
                  </a:gs>
                </a:gsLst>
                <a:path path="circle">
                  <a:fillToRect l="100000" t="100000"/>
                </a:path>
                <a:tileRect r="-100000" b="-100000"/>
              </a:gradFill>
              <a:latin typeface="Calibri"/>
              <a:ea typeface="Calibri"/>
              <a:cs typeface="Calibri"/>
              <a:sym typeface="Calibri"/>
            </a:endParaRPr>
          </a:p>
        </p:txBody>
      </p:sp>
      <p:sp>
        <p:nvSpPr>
          <p:cNvPr id="10" name="TextBox 9">
            <a:extLst>
              <a:ext uri="{FF2B5EF4-FFF2-40B4-BE49-F238E27FC236}">
                <a16:creationId xmlns:a16="http://schemas.microsoft.com/office/drawing/2014/main" id="{4B531E20-795C-E2A5-A720-9E01ABC3A80F}"/>
              </a:ext>
            </a:extLst>
          </p:cNvPr>
          <p:cNvSpPr txBox="1"/>
          <p:nvPr/>
        </p:nvSpPr>
        <p:spPr>
          <a:xfrm>
            <a:off x="5854544" y="3235888"/>
            <a:ext cx="6600303" cy="1354217"/>
          </a:xfrm>
          <a:prstGeom prst="rect">
            <a:avLst/>
          </a:prstGeom>
          <a:noFill/>
        </p:spPr>
        <p:txBody>
          <a:bodyPr wrap="square" rtlCol="0">
            <a:spAutoFit/>
          </a:bodyPr>
          <a:lstStyle/>
          <a:p>
            <a:pPr algn="ctr"/>
            <a:r>
              <a:rPr lang="en-IN" sz="2800" dirty="0">
                <a:solidFill>
                  <a:srgbClr val="306EA6"/>
                </a:solidFill>
                <a:latin typeface="Source Sans Pro" panose="020F0502020204030204" pitchFamily="34" charset="0"/>
              </a:rPr>
              <a:t>Let’s grow together with “Senior ASH”</a:t>
            </a:r>
          </a:p>
          <a:p>
            <a:br>
              <a:rPr lang="en-IN" b="1" dirty="0">
                <a:solidFill>
                  <a:srgbClr val="000000"/>
                </a:solidFill>
                <a:effectLst/>
                <a:latin typeface="Source Sans Pro" panose="020F0502020204030204" pitchFamily="34" charset="0"/>
              </a:rPr>
            </a:br>
            <a:endParaRPr lang="en-IN" b="1" dirty="0">
              <a:solidFill>
                <a:srgbClr val="000000"/>
              </a:solidFill>
              <a:effectLst/>
              <a:latin typeface="Source Sans Pro" panose="020F0502020204030204" pitchFamily="34" charset="0"/>
            </a:endParaRPr>
          </a:p>
          <a:p>
            <a:endParaRPr lang="en-US" dirty="0"/>
          </a:p>
        </p:txBody>
      </p:sp>
      <p:pic>
        <p:nvPicPr>
          <p:cNvPr id="6" name="Picture 5">
            <a:extLst>
              <a:ext uri="{FF2B5EF4-FFF2-40B4-BE49-F238E27FC236}">
                <a16:creationId xmlns:a16="http://schemas.microsoft.com/office/drawing/2014/main" id="{C3840999-A0C8-9B3D-4C5C-B10E4E0F2EE6}"/>
              </a:ext>
            </a:extLst>
          </p:cNvPr>
          <p:cNvPicPr>
            <a:picLocks noChangeAspect="1"/>
          </p:cNvPicPr>
          <p:nvPr/>
        </p:nvPicPr>
        <p:blipFill>
          <a:blip r:embed="rId3"/>
          <a:stretch>
            <a:fillRect/>
          </a:stretch>
        </p:blipFill>
        <p:spPr>
          <a:xfrm>
            <a:off x="3191173" y="5151651"/>
            <a:ext cx="5963523" cy="1114759"/>
          </a:xfrm>
          <a:prstGeom prst="rect">
            <a:avLst/>
          </a:prstGeom>
        </p:spPr>
      </p:pic>
      <p:pic>
        <p:nvPicPr>
          <p:cNvPr id="11" name="Picture 10">
            <a:extLst>
              <a:ext uri="{FF2B5EF4-FFF2-40B4-BE49-F238E27FC236}">
                <a16:creationId xmlns:a16="http://schemas.microsoft.com/office/drawing/2014/main" id="{8D14B172-9386-EEB4-761B-E9D56A150A9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875278" y="1755148"/>
            <a:ext cx="2631790" cy="2631790"/>
          </a:xfrm>
          <a:prstGeom prst="rect">
            <a:avLst/>
          </a:prstGeom>
        </p:spPr>
      </p:pic>
      <p:pic>
        <p:nvPicPr>
          <p:cNvPr id="12" name="Picture 11">
            <a:extLst>
              <a:ext uri="{FF2B5EF4-FFF2-40B4-BE49-F238E27FC236}">
                <a16:creationId xmlns:a16="http://schemas.microsoft.com/office/drawing/2014/main" id="{A2461E3E-1B6D-324D-5BF2-C0561280F37C}"/>
              </a:ext>
            </a:extLst>
          </p:cNvPr>
          <p:cNvPicPr>
            <a:picLocks noChangeAspect="1"/>
          </p:cNvPicPr>
          <p:nvPr/>
        </p:nvPicPr>
        <p:blipFill rotWithShape="1">
          <a:blip r:embed="rId5">
            <a:clrChange>
              <a:clrFrom>
                <a:srgbClr val="FFFFFF"/>
              </a:clrFrom>
              <a:clrTo>
                <a:srgbClr val="FFFFFF">
                  <a:alpha val="0"/>
                </a:srgbClr>
              </a:clrTo>
            </a:clrChange>
            <a:alphaModFix amt="35000"/>
            <a:extLst>
              <a:ext uri="{BEBA8EAE-BF5A-486C-A8C5-ECC9F3942E4B}">
                <a14:imgProps xmlns:a14="http://schemas.microsoft.com/office/drawing/2010/main">
                  <a14:imgLayer r:embed="rId6">
                    <a14:imgEffect>
                      <a14:artisticTexturizer/>
                    </a14:imgEffect>
                  </a14:imgLayer>
                </a14:imgProps>
              </a:ext>
            </a:extLst>
          </a:blip>
          <a:srcRect b="5299"/>
          <a:stretch/>
        </p:blipFill>
        <p:spPr>
          <a:xfrm>
            <a:off x="5808995" y="-4244301"/>
            <a:ext cx="13772781" cy="13422373"/>
          </a:xfrm>
          <a:prstGeom prst="rect">
            <a:avLst/>
          </a:prstGeom>
        </p:spPr>
      </p:pic>
    </p:spTree>
    <p:extLst>
      <p:ext uri="{BB962C8B-B14F-4D97-AF65-F5344CB8AC3E}">
        <p14:creationId xmlns:p14="http://schemas.microsoft.com/office/powerpoint/2010/main" val="1397523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1514</TotalTime>
  <Words>130</Words>
  <Application>Microsoft Macintosh PowerPoint</Application>
  <PresentationFormat>Widescreen</PresentationFormat>
  <Paragraphs>27</Paragraphs>
  <Slides>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Söhne</vt:lpstr>
      <vt:lpstr>Source Sans Pro</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 Soni</dc:creator>
  <cp:lastModifiedBy>Harsh Soni</cp:lastModifiedBy>
  <cp:revision>16</cp:revision>
  <cp:lastPrinted>2023-10-13T08:28:34Z</cp:lastPrinted>
  <dcterms:created xsi:type="dcterms:W3CDTF">2023-03-15T07:56:22Z</dcterms:created>
  <dcterms:modified xsi:type="dcterms:W3CDTF">2023-10-13T19:25:24Z</dcterms:modified>
</cp:coreProperties>
</file>